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7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embeddedFontLst>
    <p:embeddedFont>
      <p:font typeface="Dancing Script" panose="020B0604020202020204" charset="0"/>
      <p:regular r:id="rId24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57860D-3803-4509-AABA-9643F718DCB3}" v="8" dt="2026-07-22T21:38:22.0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y, Kelly J." userId="b3ba8448-8278-43b6-9ed5-e1871924e245" providerId="ADAL" clId="{77F047C1-F7CD-4977-9437-C92BC0AB714A}"/>
    <pc:docChg chg="undo custSel addSld delSld modSld sldOrd">
      <pc:chgData name="May, Kelly J." userId="b3ba8448-8278-43b6-9ed5-e1871924e245" providerId="ADAL" clId="{77F047C1-F7CD-4977-9437-C92BC0AB714A}" dt="2026-07-22T21:39:14.091" v="673" actId="1076"/>
      <pc:docMkLst>
        <pc:docMk/>
      </pc:docMkLst>
      <pc:sldChg chg="modSp mod">
        <pc:chgData name="May, Kelly J." userId="b3ba8448-8278-43b6-9ed5-e1871924e245" providerId="ADAL" clId="{77F047C1-F7CD-4977-9437-C92BC0AB714A}" dt="2026-07-22T21:32:40.179" v="599" actId="20577"/>
        <pc:sldMkLst>
          <pc:docMk/>
          <pc:sldMk cId="0" sldId="257"/>
        </pc:sldMkLst>
        <pc:spChg chg="mod">
          <ac:chgData name="May, Kelly J." userId="b3ba8448-8278-43b6-9ed5-e1871924e245" providerId="ADAL" clId="{77F047C1-F7CD-4977-9437-C92BC0AB714A}" dt="2026-07-22T21:32:40.179" v="599" actId="20577"/>
          <ac:spMkLst>
            <pc:docMk/>
            <pc:sldMk cId="0" sldId="257"/>
            <ac:spMk id="65" creationId="{00000000-0000-0000-0000-000000000000}"/>
          </ac:spMkLst>
        </pc:spChg>
      </pc:sldChg>
      <pc:sldChg chg="modSp mod">
        <pc:chgData name="May, Kelly J." userId="b3ba8448-8278-43b6-9ed5-e1871924e245" providerId="ADAL" clId="{77F047C1-F7CD-4977-9437-C92BC0AB714A}" dt="2026-07-22T21:35:01.732" v="615" actId="20577"/>
        <pc:sldMkLst>
          <pc:docMk/>
          <pc:sldMk cId="0" sldId="266"/>
        </pc:sldMkLst>
        <pc:spChg chg="mod">
          <ac:chgData name="May, Kelly J." userId="b3ba8448-8278-43b6-9ed5-e1871924e245" providerId="ADAL" clId="{77F047C1-F7CD-4977-9437-C92BC0AB714A}" dt="2026-07-22T21:35:01.732" v="615" actId="20577"/>
          <ac:spMkLst>
            <pc:docMk/>
            <pc:sldMk cId="0" sldId="266"/>
            <ac:spMk id="2" creationId="{2684E8D7-9294-97BF-4592-B821AD1A3647}"/>
          </ac:spMkLst>
        </pc:spChg>
      </pc:sldChg>
      <pc:sldChg chg="addSp delSp modSp mod">
        <pc:chgData name="May, Kelly J." userId="b3ba8448-8278-43b6-9ed5-e1871924e245" providerId="ADAL" clId="{77F047C1-F7CD-4977-9437-C92BC0AB714A}" dt="2026-07-22T21:37:48.981" v="660" actId="20577"/>
        <pc:sldMkLst>
          <pc:docMk/>
          <pc:sldMk cId="0" sldId="269"/>
        </pc:sldMkLst>
        <pc:spChg chg="mod">
          <ac:chgData name="May, Kelly J." userId="b3ba8448-8278-43b6-9ed5-e1871924e245" providerId="ADAL" clId="{77F047C1-F7CD-4977-9437-C92BC0AB714A}" dt="2026-07-22T21:37:48.981" v="660" actId="20577"/>
          <ac:spMkLst>
            <pc:docMk/>
            <pc:sldMk cId="0" sldId="269"/>
            <ac:spMk id="215" creationId="{00000000-0000-0000-0000-000000000000}"/>
          </ac:spMkLst>
        </pc:spChg>
        <pc:picChg chg="add mod">
          <ac:chgData name="May, Kelly J." userId="b3ba8448-8278-43b6-9ed5-e1871924e245" providerId="ADAL" clId="{77F047C1-F7CD-4977-9437-C92BC0AB714A}" dt="2026-07-22T21:37:14.542" v="656" actId="1037"/>
          <ac:picMkLst>
            <pc:docMk/>
            <pc:sldMk cId="0" sldId="269"/>
            <ac:picMk id="3" creationId="{4E80DDF3-1FAE-535F-CB41-F447BCC4126C}"/>
          </ac:picMkLst>
        </pc:picChg>
        <pc:picChg chg="del">
          <ac:chgData name="May, Kelly J." userId="b3ba8448-8278-43b6-9ed5-e1871924e245" providerId="ADAL" clId="{77F047C1-F7CD-4977-9437-C92BC0AB714A}" dt="2026-07-22T21:36:51.710" v="644" actId="478"/>
          <ac:picMkLst>
            <pc:docMk/>
            <pc:sldMk cId="0" sldId="269"/>
            <ac:picMk id="216" creationId="{00000000-0000-0000-0000-000000000000}"/>
          </ac:picMkLst>
        </pc:picChg>
      </pc:sldChg>
      <pc:sldChg chg="modSp mod">
        <pc:chgData name="May, Kelly J." userId="b3ba8448-8278-43b6-9ed5-e1871924e245" providerId="ADAL" clId="{77F047C1-F7CD-4977-9437-C92BC0AB714A}" dt="2026-07-22T21:39:14.091" v="673" actId="1076"/>
        <pc:sldMkLst>
          <pc:docMk/>
          <pc:sldMk cId="0" sldId="273"/>
        </pc:sldMkLst>
        <pc:picChg chg="mod">
          <ac:chgData name="May, Kelly J." userId="b3ba8448-8278-43b6-9ed5-e1871924e245" providerId="ADAL" clId="{77F047C1-F7CD-4977-9437-C92BC0AB714A}" dt="2026-07-22T21:39:14.091" v="673" actId="1076"/>
          <ac:picMkLst>
            <pc:docMk/>
            <pc:sldMk cId="0" sldId="273"/>
            <ac:picMk id="251" creationId="{00000000-0000-0000-0000-000000000000}"/>
          </ac:picMkLst>
        </pc:picChg>
      </pc:sldChg>
      <pc:sldChg chg="modSp mod">
        <pc:chgData name="May, Kelly J." userId="b3ba8448-8278-43b6-9ed5-e1871924e245" providerId="ADAL" clId="{77F047C1-F7CD-4977-9437-C92BC0AB714A}" dt="2026-07-22T21:38:26.562" v="671" actId="20577"/>
        <pc:sldMkLst>
          <pc:docMk/>
          <pc:sldMk cId="2565829587" sldId="277"/>
        </pc:sldMkLst>
        <pc:spChg chg="mod">
          <ac:chgData name="May, Kelly J." userId="b3ba8448-8278-43b6-9ed5-e1871924e245" providerId="ADAL" clId="{77F047C1-F7CD-4977-9437-C92BC0AB714A}" dt="2026-07-22T21:38:26.562" v="671" actId="20577"/>
          <ac:spMkLst>
            <pc:docMk/>
            <pc:sldMk cId="2565829587" sldId="277"/>
            <ac:spMk id="2" creationId="{0557F6C0-DD55-38CC-B833-E87F1240728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d68b0344af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d68b0344af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d68b0344af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d68b0344af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d68b0344af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d68b0344af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d68b0344af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d68b0344af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d68b0344af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d68b0344af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d68b0344af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d68b0344af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>
          <a:extLst>
            <a:ext uri="{FF2B5EF4-FFF2-40B4-BE49-F238E27FC236}">
              <a16:creationId xmlns:a16="http://schemas.microsoft.com/office/drawing/2014/main" id="{142D2CD1-24AD-4019-F987-00C902DFC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d68b0344af_0_77:notes">
            <a:extLst>
              <a:ext uri="{FF2B5EF4-FFF2-40B4-BE49-F238E27FC236}">
                <a16:creationId xmlns:a16="http://schemas.microsoft.com/office/drawing/2014/main" id="{9A7FAF9F-27C6-48BE-CC12-6D478E8E89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d68b0344af_0_77:notes">
            <a:extLst>
              <a:ext uri="{FF2B5EF4-FFF2-40B4-BE49-F238E27FC236}">
                <a16:creationId xmlns:a16="http://schemas.microsoft.com/office/drawing/2014/main" id="{8E8BEC78-5C70-0728-CEF2-572567840D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72688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d68b0344af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d68b0344af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d68b0344af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d68b0344af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d68b0344af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d68b0344af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d68b0344a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d68b0344a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d68b0344af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d68b0344af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d6d97e15f4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d6d97e15f4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d68b0344a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d68b0344a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d68b0344af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d68b0344af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d68b0344af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d68b0344af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d68b0344af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d68b0344af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d68b0344af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d68b0344af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d68b0344af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d68b0344af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d68b0344af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d68b0344af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keha.org/manual/" TargetMode="Externa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png"/><Relationship Id="rId5" Type="http://schemas.openxmlformats.org/officeDocument/2006/relationships/image" Target="../media/image2.png"/><Relationship Id="rId4" Type="http://schemas.openxmlformats.org/officeDocument/2006/relationships/hyperlink" Target="https://keha.org/manual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keha.org/manual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Screen Shot 2026-04-15 at 10.33.20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900" y="200600"/>
            <a:ext cx="7418199" cy="411149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2018900" y="3743475"/>
            <a:ext cx="5498700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Roles and Responsibilities </a:t>
            </a:r>
            <a:endParaRPr sz="4500">
              <a:solidFill>
                <a:schemeClr val="dk1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2"/>
          <p:cNvPicPr preferRelativeResize="0"/>
          <p:nvPr/>
        </p:nvPicPr>
        <p:blipFill rotWithShape="1">
          <a:blip r:embed="rId3">
            <a:alphaModFix/>
          </a:blip>
          <a:srcRect l="4487" t="4702" r="58975" b="79381"/>
          <a:stretch/>
        </p:blipFill>
        <p:spPr>
          <a:xfrm rot="-1200818">
            <a:off x="-334699" y="-178437"/>
            <a:ext cx="2133624" cy="135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2"/>
          <p:cNvPicPr preferRelativeResize="0"/>
          <p:nvPr/>
        </p:nvPicPr>
        <p:blipFill rotWithShape="1">
          <a:blip r:embed="rId3">
            <a:alphaModFix/>
          </a:blip>
          <a:srcRect l="4487" t="4702" r="58975" b="79381"/>
          <a:stretch/>
        </p:blipFill>
        <p:spPr>
          <a:xfrm rot="1385982">
            <a:off x="7238399" y="-138450"/>
            <a:ext cx="2133624" cy="135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2"/>
          <p:cNvPicPr preferRelativeResize="0"/>
          <p:nvPr/>
        </p:nvPicPr>
        <p:blipFill rotWithShape="1">
          <a:blip r:embed="rId3">
            <a:alphaModFix/>
          </a:blip>
          <a:srcRect l="4487" t="4702" r="58975" b="79381"/>
          <a:stretch/>
        </p:blipFill>
        <p:spPr>
          <a:xfrm rot="1490211">
            <a:off x="-182426" y="3877425"/>
            <a:ext cx="2133626" cy="135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2"/>
          <p:cNvPicPr preferRelativeResize="0"/>
          <p:nvPr/>
        </p:nvPicPr>
        <p:blipFill rotWithShape="1">
          <a:blip r:embed="rId3">
            <a:alphaModFix/>
          </a:blip>
          <a:srcRect l="4487" t="4702" r="58975" b="79381"/>
          <a:stretch/>
        </p:blipFill>
        <p:spPr>
          <a:xfrm rot="-1295391">
            <a:off x="7238400" y="3877424"/>
            <a:ext cx="2133625" cy="135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1200" y="180584"/>
            <a:ext cx="8839200" cy="1084053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2"/>
          <p:cNvSpPr txBox="1"/>
          <p:nvPr/>
        </p:nvSpPr>
        <p:spPr>
          <a:xfrm>
            <a:off x="923550" y="1408500"/>
            <a:ext cx="72969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Serve as a member of the club executive committee.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Conduct roll call at all club meetings.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Record minutes of club meetings.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Handle club correspondence.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Follow guidelines for retaining minutes and correspondence.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3"/>
          <p:cNvPicPr preferRelativeResize="0"/>
          <p:nvPr/>
        </p:nvPicPr>
        <p:blipFill rotWithShape="1">
          <a:blip r:embed="rId3">
            <a:alphaModFix/>
          </a:blip>
          <a:srcRect l="39104" t="40382" r="34934" b="42096"/>
          <a:stretch/>
        </p:blipFill>
        <p:spPr>
          <a:xfrm>
            <a:off x="4534775" y="1058675"/>
            <a:ext cx="1753925" cy="151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425" y="380425"/>
            <a:ext cx="8839200" cy="10840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1" name="Google Shape;191;p23"/>
          <p:cNvCxnSpPr/>
          <p:nvPr/>
        </p:nvCxnSpPr>
        <p:spPr>
          <a:xfrm rot="10800000" flipH="1">
            <a:off x="669575" y="1825975"/>
            <a:ext cx="3865200" cy="20400"/>
          </a:xfrm>
          <a:prstGeom prst="straightConnector1">
            <a:avLst/>
          </a:prstGeom>
          <a:noFill/>
          <a:ln w="28575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2" name="Google Shape;192;p23"/>
          <p:cNvCxnSpPr/>
          <p:nvPr/>
        </p:nvCxnSpPr>
        <p:spPr>
          <a:xfrm rot="10800000" flipH="1">
            <a:off x="669575" y="1958100"/>
            <a:ext cx="3865200" cy="20400"/>
          </a:xfrm>
          <a:prstGeom prst="straightConnector1">
            <a:avLst/>
          </a:prstGeom>
          <a:noFill/>
          <a:ln w="28575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Google Shape;171;p21">
            <a:extLst>
              <a:ext uri="{FF2B5EF4-FFF2-40B4-BE49-F238E27FC236}">
                <a16:creationId xmlns:a16="http://schemas.microsoft.com/office/drawing/2014/main" id="{2684E8D7-9294-97BF-4592-B821AD1A3647}"/>
              </a:ext>
            </a:extLst>
          </p:cNvPr>
          <p:cNvSpPr txBox="1"/>
          <p:nvPr/>
        </p:nvSpPr>
        <p:spPr>
          <a:xfrm>
            <a:off x="437425" y="2090225"/>
            <a:ext cx="6256500" cy="2616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100"/>
              <a:buChar char="●"/>
            </a:pPr>
            <a:r>
              <a:rPr lang="en-US" sz="2100" dirty="0">
                <a:solidFill>
                  <a:schemeClr val="dk1"/>
                </a:solidFill>
                <a:hlinkClick r:id="rId5"/>
              </a:rPr>
              <a:t>https://keha.org/manual/</a:t>
            </a:r>
            <a:endParaRPr lang="en-US" sz="2100" dirty="0">
              <a:solidFill>
                <a:schemeClr val="dk1"/>
              </a:solidFill>
            </a:endParaRPr>
          </a:p>
          <a:p>
            <a:pPr marL="457200" lvl="0" indent="-36195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100"/>
              <a:buChar char="●"/>
            </a:pPr>
            <a:r>
              <a:rPr lang="en-US" sz="2100" dirty="0">
                <a:solidFill>
                  <a:schemeClr val="dk1"/>
                </a:solidFill>
              </a:rPr>
              <a:t>KEHA Manual Handbook</a:t>
            </a:r>
          </a:p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US" sz="2100" dirty="0">
                <a:solidFill>
                  <a:schemeClr val="dk1"/>
                </a:solidFill>
              </a:rPr>
              <a:t>KEHA Record of Meetings</a:t>
            </a:r>
          </a:p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US" sz="2100" dirty="0">
                <a:solidFill>
                  <a:schemeClr val="dk1"/>
                </a:solidFill>
              </a:rPr>
              <a:t>KEHA Organizational Guide: </a:t>
            </a:r>
          </a:p>
          <a:p>
            <a:pPr marL="457200" lvl="3" indent="-36195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100"/>
              <a:buChar char="●"/>
            </a:pPr>
            <a:r>
              <a:rPr lang="en-US" sz="1800" dirty="0">
                <a:solidFill>
                  <a:schemeClr val="dk1"/>
                </a:solidFill>
              </a:rPr>
              <a:t>Page 21 – Guidelines for writing minutes</a:t>
            </a:r>
          </a:p>
          <a:p>
            <a:pPr marL="457200" lvl="3" indent="-36195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100"/>
              <a:buChar char="●"/>
            </a:pPr>
            <a:r>
              <a:rPr lang="en-US" sz="1800" dirty="0">
                <a:solidFill>
                  <a:schemeClr val="dk1"/>
                </a:solidFill>
              </a:rPr>
              <a:t>Page 22 – How long do we keep records?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8">
            <a:off x="-291700" y="-557624"/>
            <a:ext cx="9727400" cy="211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800" y="728400"/>
            <a:ext cx="8839200" cy="1084053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4"/>
          <p:cNvSpPr txBox="1"/>
          <p:nvPr/>
        </p:nvSpPr>
        <p:spPr>
          <a:xfrm>
            <a:off x="399000" y="1812450"/>
            <a:ext cx="8346000" cy="24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Receive and deposit area funds and pay approved bills.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Keep an accurate record of all area funds.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Prepare an annual budget for approval.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Present a detailed report of money received and dispersed at area council and business meetings.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Ensure area compliance with Extension financial guidelines and IRS filings (if applicable).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28962">
            <a:off x="-254835" y="-146393"/>
            <a:ext cx="3490867" cy="859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47308">
            <a:off x="5930691" y="-146407"/>
            <a:ext cx="3490867" cy="859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580475">
            <a:off x="-762746" y="4189306"/>
            <a:ext cx="3707042" cy="913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532781">
            <a:off x="6225652" y="4235382"/>
            <a:ext cx="3707045" cy="913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54425" y="42272"/>
            <a:ext cx="8839200" cy="1084053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5"/>
          <p:cNvSpPr txBox="1"/>
          <p:nvPr/>
        </p:nvSpPr>
        <p:spPr>
          <a:xfrm>
            <a:off x="752550" y="1024800"/>
            <a:ext cx="7638900" cy="30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Serve as a member of the county executive committee.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Present treasurer’s report at county meetings.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Lead preparation of the annual budget.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Submit dues to the KEHA State Treasurer and the area treasurer.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Keep a record of all financial transactions.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Ensure county compliance with Extension financial guidelines and IRS filings (if applicable).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Submit financial records for audit and review.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85925"/>
            <a:ext cx="8839200" cy="1084053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6"/>
          <p:cNvSpPr txBox="1"/>
          <p:nvPr/>
        </p:nvSpPr>
        <p:spPr>
          <a:xfrm>
            <a:off x="304800" y="1033175"/>
            <a:ext cx="5943300" cy="351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Forms are due by December 15.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They are delinquent if not postmarked by December 31.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Be sure funds totaled on the form are equal to the amount of the enclosed check or checks.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If using the “other” line, be sure to list a description in the blank.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Use most updated form:</a:t>
            </a:r>
            <a:br>
              <a:rPr lang="en" sz="2100" dirty="0">
                <a:solidFill>
                  <a:schemeClr val="dk1"/>
                </a:solidFill>
              </a:rPr>
            </a:br>
            <a:r>
              <a:rPr lang="en" sz="2100" dirty="0">
                <a:solidFill>
                  <a:schemeClr val="dk1"/>
                </a:solidFill>
              </a:rPr>
              <a:t>KEHA Handbook Part 1 – Page 44 </a:t>
            </a:r>
            <a:r>
              <a:rPr lang="en-US" sz="2100" dirty="0">
                <a:solidFill>
                  <a:schemeClr val="dk1"/>
                </a:solidFill>
                <a:hlinkClick r:id="rId4"/>
              </a:rPr>
              <a:t>https://keha.org/manual/</a:t>
            </a:r>
            <a:r>
              <a:rPr lang="en-US" sz="2100" dirty="0">
                <a:solidFill>
                  <a:schemeClr val="dk1"/>
                </a:solidFill>
              </a:rPr>
              <a:t> </a:t>
            </a:r>
            <a:endParaRPr sz="2100" dirty="0">
              <a:solidFill>
                <a:schemeClr val="dk1"/>
              </a:solidFill>
            </a:endParaRPr>
          </a:p>
        </p:txBody>
      </p:sp>
      <p:pic>
        <p:nvPicPr>
          <p:cNvPr id="217" name="Google Shape;21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">
            <a:off x="5966462" y="4041833"/>
            <a:ext cx="2989574" cy="859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799970">
            <a:off x="5905912" y="198013"/>
            <a:ext cx="3110676" cy="859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80DDF3-1FAE-535F-CB41-F447BCC412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7319" y="818981"/>
            <a:ext cx="2512985" cy="342876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4">
            <a:off x="-209950" y="494284"/>
            <a:ext cx="3715526" cy="766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4">
            <a:off x="5636061" y="494284"/>
            <a:ext cx="3715488" cy="766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65175" y="226546"/>
            <a:ext cx="9144001" cy="1121434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7"/>
          <p:cNvSpPr txBox="1"/>
          <p:nvPr/>
        </p:nvSpPr>
        <p:spPr>
          <a:xfrm>
            <a:off x="267600" y="1606375"/>
            <a:ext cx="88764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Keep records of all financial transactions.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Collect membership dues and forward to the county treasurer.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Present treasurer’s report at club meetings.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Lead preparation of the annual budget for the club.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Ensure county compliance with Extension financial guidelines and IRS filings (if applicable).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>
          <a:extLst>
            <a:ext uri="{FF2B5EF4-FFF2-40B4-BE49-F238E27FC236}">
              <a16:creationId xmlns:a16="http://schemas.microsoft.com/office/drawing/2014/main" id="{0157AA77-CCAE-5B92-5AD3-531DC5B4A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1" name="Google Shape;191;p23">
            <a:extLst>
              <a:ext uri="{FF2B5EF4-FFF2-40B4-BE49-F238E27FC236}">
                <a16:creationId xmlns:a16="http://schemas.microsoft.com/office/drawing/2014/main" id="{3B364965-76D3-978C-94B0-564B114728AF}"/>
              </a:ext>
            </a:extLst>
          </p:cNvPr>
          <p:cNvCxnSpPr/>
          <p:nvPr/>
        </p:nvCxnSpPr>
        <p:spPr>
          <a:xfrm rot="10800000" flipH="1">
            <a:off x="669575" y="1440965"/>
            <a:ext cx="3865200" cy="20400"/>
          </a:xfrm>
          <a:prstGeom prst="straightConnector1">
            <a:avLst/>
          </a:prstGeom>
          <a:noFill/>
          <a:ln w="28575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2" name="Google Shape;192;p23">
            <a:extLst>
              <a:ext uri="{FF2B5EF4-FFF2-40B4-BE49-F238E27FC236}">
                <a16:creationId xmlns:a16="http://schemas.microsoft.com/office/drawing/2014/main" id="{94A1A864-2B79-2739-1B32-BAF929CC467F}"/>
              </a:ext>
            </a:extLst>
          </p:cNvPr>
          <p:cNvCxnSpPr/>
          <p:nvPr/>
        </p:nvCxnSpPr>
        <p:spPr>
          <a:xfrm rot="10800000" flipH="1">
            <a:off x="669575" y="1573090"/>
            <a:ext cx="3865200" cy="20400"/>
          </a:xfrm>
          <a:prstGeom prst="straightConnector1">
            <a:avLst/>
          </a:prstGeom>
          <a:noFill/>
          <a:ln w="28575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Google Shape;171;p21">
            <a:extLst>
              <a:ext uri="{FF2B5EF4-FFF2-40B4-BE49-F238E27FC236}">
                <a16:creationId xmlns:a16="http://schemas.microsoft.com/office/drawing/2014/main" id="{0557F6C0-DD55-38CC-B833-E87F1240728B}"/>
              </a:ext>
            </a:extLst>
          </p:cNvPr>
          <p:cNvSpPr txBox="1"/>
          <p:nvPr/>
        </p:nvSpPr>
        <p:spPr>
          <a:xfrm>
            <a:off x="437425" y="1705215"/>
            <a:ext cx="6256500" cy="3329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100"/>
              <a:buChar char="●"/>
            </a:pPr>
            <a:r>
              <a:rPr lang="en-US" sz="2100" dirty="0">
                <a:solidFill>
                  <a:schemeClr val="dk1"/>
                </a:solidFill>
                <a:hlinkClick r:id="rId3"/>
              </a:rPr>
              <a:t>https://keha.org/manual/</a:t>
            </a:r>
            <a:endParaRPr lang="en-US" sz="2100" dirty="0">
              <a:solidFill>
                <a:schemeClr val="dk1"/>
              </a:solidFill>
            </a:endParaRPr>
          </a:p>
          <a:p>
            <a:pPr marL="457200" lvl="0" indent="-36195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100"/>
              <a:buChar char="●"/>
            </a:pPr>
            <a:r>
              <a:rPr lang="en-US" sz="2100" dirty="0">
                <a:solidFill>
                  <a:schemeClr val="dk1"/>
                </a:solidFill>
              </a:rPr>
              <a:t>KEHA Manual Handbook</a:t>
            </a:r>
          </a:p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US" sz="2100" dirty="0">
                <a:solidFill>
                  <a:schemeClr val="dk1"/>
                </a:solidFill>
              </a:rPr>
              <a:t>KEHA Organizational Guide: </a:t>
            </a:r>
          </a:p>
          <a:p>
            <a:pPr marL="457200" lvl="3" indent="-36195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100"/>
              <a:buChar char="●"/>
            </a:pPr>
            <a:r>
              <a:rPr lang="en-US" sz="1800" dirty="0">
                <a:solidFill>
                  <a:schemeClr val="dk1"/>
                </a:solidFill>
              </a:rPr>
              <a:t>Page 24 – Suggestions for a county budget</a:t>
            </a:r>
          </a:p>
          <a:p>
            <a:pPr marL="457200" lvl="3" indent="-36195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100"/>
              <a:buChar char="●"/>
            </a:pPr>
            <a:r>
              <a:rPr lang="en-US" sz="1800" dirty="0">
                <a:solidFill>
                  <a:schemeClr val="dk1"/>
                </a:solidFill>
              </a:rPr>
              <a:t>Page 25 – Sample county budget</a:t>
            </a:r>
          </a:p>
          <a:p>
            <a:pPr marL="457200" lvl="3" indent="-36195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100"/>
              <a:buChar char="●"/>
            </a:pPr>
            <a:r>
              <a:rPr lang="en-US" sz="1800" dirty="0">
                <a:solidFill>
                  <a:schemeClr val="dk1"/>
                </a:solidFill>
              </a:rPr>
              <a:t>Page 26 – Annual budget form</a:t>
            </a:r>
          </a:p>
          <a:p>
            <a:pPr marL="457200" lvl="3" indent="-36195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100"/>
              <a:buChar char="●"/>
            </a:pPr>
            <a:r>
              <a:rPr lang="en-US" sz="1800" dirty="0">
                <a:solidFill>
                  <a:schemeClr val="dk1"/>
                </a:solidFill>
              </a:rPr>
              <a:t>Page 27 – Sample club treasurer’s report</a:t>
            </a:r>
          </a:p>
          <a:p>
            <a:pPr marL="457200" lvl="3" indent="-36195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100"/>
              <a:buChar char="●"/>
            </a:pPr>
            <a:r>
              <a:rPr lang="en-US" sz="1800" dirty="0">
                <a:solidFill>
                  <a:schemeClr val="dk1"/>
                </a:solidFill>
              </a:rPr>
              <a:t>Page 28 – Annual financial report form</a:t>
            </a:r>
          </a:p>
        </p:txBody>
      </p:sp>
      <p:pic>
        <p:nvPicPr>
          <p:cNvPr id="4" name="Google Shape;205;p25">
            <a:extLst>
              <a:ext uri="{FF2B5EF4-FFF2-40B4-BE49-F238E27FC236}">
                <a16:creationId xmlns:a16="http://schemas.microsoft.com/office/drawing/2014/main" id="{687B4366-F135-17D0-48AA-37604CFA0A8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47308">
            <a:off x="3894999" y="19689"/>
            <a:ext cx="5597853" cy="2442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31;p28">
            <a:extLst>
              <a:ext uri="{FF2B5EF4-FFF2-40B4-BE49-F238E27FC236}">
                <a16:creationId xmlns:a16="http://schemas.microsoft.com/office/drawing/2014/main" id="{8B5AFF9A-5490-1A88-B6F4-AA06C24DFF9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4800" y="301050"/>
            <a:ext cx="8839200" cy="10840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5829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61650" y="835388"/>
            <a:ext cx="2047124" cy="34867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2" name="Google Shape;242;p29"/>
          <p:cNvCxnSpPr/>
          <p:nvPr/>
        </p:nvCxnSpPr>
        <p:spPr>
          <a:xfrm rot="10800000" flipH="1">
            <a:off x="0" y="46050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3" name="Google Shape;243;p29"/>
          <p:cNvCxnSpPr/>
          <p:nvPr/>
        </p:nvCxnSpPr>
        <p:spPr>
          <a:xfrm rot="10800000" flipH="1">
            <a:off x="0" y="47574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4" name="Google Shape;244;p29"/>
          <p:cNvCxnSpPr/>
          <p:nvPr/>
        </p:nvCxnSpPr>
        <p:spPr>
          <a:xfrm rot="10800000" flipH="1">
            <a:off x="0" y="4909850"/>
            <a:ext cx="9165900" cy="21900"/>
          </a:xfrm>
          <a:prstGeom prst="straightConnector1">
            <a:avLst/>
          </a:prstGeom>
          <a:noFill/>
          <a:ln w="1905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45" name="Google Shape;245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1350" y="124408"/>
            <a:ext cx="9144001" cy="1121434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9"/>
          <p:cNvSpPr txBox="1"/>
          <p:nvPr/>
        </p:nvSpPr>
        <p:spPr>
          <a:xfrm>
            <a:off x="165900" y="1245850"/>
            <a:ext cx="7824900" cy="2972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 dirty="0">
                <a:solidFill>
                  <a:schemeClr val="dk1"/>
                </a:solidFill>
              </a:rPr>
              <a:t>Work with your area council to coordinate area program planning and implementation.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 dirty="0">
                <a:solidFill>
                  <a:schemeClr val="dk1"/>
                </a:solidFill>
              </a:rPr>
              <a:t>Serve as chairperson or co-chairperson for area workshops that relate to your chairmanship.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 dirty="0">
                <a:solidFill>
                  <a:schemeClr val="dk1"/>
                </a:solidFill>
              </a:rPr>
              <a:t>Communicate regularly with your corresponding state chairpeople.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 dirty="0">
                <a:solidFill>
                  <a:schemeClr val="dk1"/>
                </a:solidFill>
              </a:rPr>
              <a:t>Promote and coordinate the annual contest at the area level (if applicable for your chairmanship).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 dirty="0">
                <a:solidFill>
                  <a:schemeClr val="dk1"/>
                </a:solidFill>
              </a:rPr>
              <a:t>Serve as a liaison between the state chairperson and the county educational chairperson.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 dirty="0">
                <a:solidFill>
                  <a:schemeClr val="dk1"/>
                </a:solidFill>
              </a:rPr>
              <a:t>Share information and resources with the county chairpeople.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 dirty="0">
                <a:solidFill>
                  <a:schemeClr val="dk1"/>
                </a:solidFill>
              </a:rPr>
              <a:t>Ensure county program of work reports are submitted, and compile information to share within the area.</a:t>
            </a:r>
            <a:endParaRPr sz="1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30"/>
          <p:cNvPicPr preferRelativeResize="0"/>
          <p:nvPr/>
        </p:nvPicPr>
        <p:blipFill rotWithShape="1">
          <a:blip r:embed="rId3">
            <a:alphaModFix/>
          </a:blip>
          <a:srcRect t="22617" b="36668"/>
          <a:stretch/>
        </p:blipFill>
        <p:spPr>
          <a:xfrm>
            <a:off x="5590310" y="917713"/>
            <a:ext cx="3340768" cy="2002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0"/>
          <p:cNvPicPr preferRelativeResize="0"/>
          <p:nvPr/>
        </p:nvPicPr>
        <p:blipFill rotWithShape="1">
          <a:blip r:embed="rId4">
            <a:alphaModFix/>
          </a:blip>
          <a:srcRect l="27882" t="29696" r="17458" b="40809"/>
          <a:stretch/>
        </p:blipFill>
        <p:spPr>
          <a:xfrm rot="-7882226">
            <a:off x="4838000" y="123940"/>
            <a:ext cx="1874176" cy="1517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0"/>
          <p:cNvPicPr preferRelativeResize="0"/>
          <p:nvPr/>
        </p:nvPicPr>
        <p:blipFill rotWithShape="1">
          <a:blip r:embed="rId4">
            <a:alphaModFix/>
          </a:blip>
          <a:srcRect l="27882" t="29696" r="17458" b="40809"/>
          <a:stretch/>
        </p:blipFill>
        <p:spPr>
          <a:xfrm rot="8929046">
            <a:off x="7255621" y="3424741"/>
            <a:ext cx="1654708" cy="1339418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0"/>
          <p:cNvSpPr txBox="1"/>
          <p:nvPr/>
        </p:nvSpPr>
        <p:spPr>
          <a:xfrm>
            <a:off x="152400" y="1226225"/>
            <a:ext cx="6332700" cy="341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 dirty="0">
                <a:solidFill>
                  <a:schemeClr val="dk1"/>
                </a:solidFill>
              </a:rPr>
              <a:t>Work cooperatively with your county council, county FCS agent, and area chairperson.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 dirty="0">
                <a:solidFill>
                  <a:schemeClr val="dk1"/>
                </a:solidFill>
              </a:rPr>
              <a:t>Attend area trainings and meetings related to your chairmanship.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 dirty="0">
                <a:solidFill>
                  <a:schemeClr val="dk1"/>
                </a:solidFill>
              </a:rPr>
              <a:t>Assist with program planning in your county.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 dirty="0">
                <a:solidFill>
                  <a:schemeClr val="dk1"/>
                </a:solidFill>
              </a:rPr>
              <a:t>Help plan tours, field trips, and special interest programs related to your chairmanship.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 dirty="0">
                <a:solidFill>
                  <a:schemeClr val="dk1"/>
                </a:solidFill>
              </a:rPr>
              <a:t>Promote contests in your county.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 dirty="0">
                <a:solidFill>
                  <a:schemeClr val="dk1"/>
                </a:solidFill>
              </a:rPr>
              <a:t>Assist with leader training sessions and workshops related to your chairmanship.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 dirty="0">
                <a:solidFill>
                  <a:schemeClr val="dk1"/>
                </a:solidFill>
              </a:rPr>
              <a:t>Work with your county council and club leaders to complete program of work reports for your chairmanship.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 dirty="0">
                <a:solidFill>
                  <a:schemeClr val="dk1"/>
                </a:solidFill>
              </a:rPr>
              <a:t>Compile and submit the county program of work report by established deadlines.</a:t>
            </a:r>
            <a:endParaRPr sz="1600" dirty="0">
              <a:solidFill>
                <a:schemeClr val="dk1"/>
              </a:solidFill>
            </a:endParaRPr>
          </a:p>
        </p:txBody>
      </p:sp>
      <p:pic>
        <p:nvPicPr>
          <p:cNvPr id="255" name="Google Shape;255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07733"/>
            <a:ext cx="9144001" cy="11214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31"/>
          <p:cNvPicPr preferRelativeResize="0"/>
          <p:nvPr/>
        </p:nvPicPr>
        <p:blipFill rotWithShape="1">
          <a:blip r:embed="rId3">
            <a:alphaModFix/>
          </a:blip>
          <a:srcRect t="38357" r="62226" b="46796"/>
          <a:stretch/>
        </p:blipFill>
        <p:spPr>
          <a:xfrm rot="1118197">
            <a:off x="4555072" y="3508792"/>
            <a:ext cx="2406480" cy="1418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1"/>
          <p:cNvPicPr preferRelativeResize="0"/>
          <p:nvPr/>
        </p:nvPicPr>
        <p:blipFill rotWithShape="1">
          <a:blip r:embed="rId4">
            <a:alphaModFix/>
          </a:blip>
          <a:srcRect t="14133" b="29671"/>
          <a:stretch/>
        </p:blipFill>
        <p:spPr>
          <a:xfrm>
            <a:off x="7022175" y="3264450"/>
            <a:ext cx="1825300" cy="153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317850"/>
            <a:ext cx="8839200" cy="1084053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1"/>
          <p:cNvSpPr txBox="1"/>
          <p:nvPr/>
        </p:nvSpPr>
        <p:spPr>
          <a:xfrm>
            <a:off x="442725" y="1401900"/>
            <a:ext cx="68169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 dirty="0">
                <a:solidFill>
                  <a:schemeClr val="dk1"/>
                </a:solidFill>
              </a:rPr>
              <a:t>Work with the county chairperson on program planning, implementation, and reporting.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 dirty="0">
                <a:solidFill>
                  <a:schemeClr val="dk1"/>
                </a:solidFill>
              </a:rPr>
              <a:t>Attend county leader trainings and workshops related to your chairmanship.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 dirty="0">
                <a:solidFill>
                  <a:schemeClr val="dk1"/>
                </a:solidFill>
              </a:rPr>
              <a:t>Teach club lessons related to your chairmanship.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 dirty="0">
                <a:solidFill>
                  <a:schemeClr val="dk1"/>
                </a:solidFill>
              </a:rPr>
              <a:t>Encourage club members to participate in chairmanship contests.</a:t>
            </a:r>
            <a:endParaRPr sz="2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/>
          <p:nvPr/>
        </p:nvSpPr>
        <p:spPr>
          <a:xfrm>
            <a:off x="726919" y="1848557"/>
            <a:ext cx="1158729" cy="2772081"/>
          </a:xfrm>
          <a:custGeom>
            <a:avLst/>
            <a:gdLst/>
            <a:ahLst/>
            <a:cxnLst/>
            <a:rect l="l" t="t" r="r" b="b"/>
            <a:pathLst>
              <a:path w="8728" h="20880" extrusionOk="0">
                <a:moveTo>
                  <a:pt x="7745" y="2507"/>
                </a:moveTo>
                <a:cubicBezTo>
                  <a:pt x="7751" y="2511"/>
                  <a:pt x="7756" y="2515"/>
                  <a:pt x="7761" y="2520"/>
                </a:cubicBezTo>
                <a:lnTo>
                  <a:pt x="7761" y="2520"/>
                </a:lnTo>
                <a:cubicBezTo>
                  <a:pt x="7755" y="2518"/>
                  <a:pt x="7749" y="2513"/>
                  <a:pt x="7745" y="2507"/>
                </a:cubicBezTo>
                <a:close/>
                <a:moveTo>
                  <a:pt x="4316" y="3152"/>
                </a:moveTo>
                <a:lnTo>
                  <a:pt x="4316" y="3152"/>
                </a:lnTo>
                <a:cubicBezTo>
                  <a:pt x="4303" y="3165"/>
                  <a:pt x="4290" y="3165"/>
                  <a:pt x="4274" y="3178"/>
                </a:cubicBezTo>
                <a:lnTo>
                  <a:pt x="4247" y="3178"/>
                </a:lnTo>
                <a:cubicBezTo>
                  <a:pt x="4191" y="3204"/>
                  <a:pt x="4152" y="3234"/>
                  <a:pt x="4109" y="3273"/>
                </a:cubicBezTo>
                <a:cubicBezTo>
                  <a:pt x="4126" y="3247"/>
                  <a:pt x="4139" y="3234"/>
                  <a:pt x="4152" y="3221"/>
                </a:cubicBezTo>
                <a:cubicBezTo>
                  <a:pt x="4191" y="3178"/>
                  <a:pt x="4247" y="3165"/>
                  <a:pt x="4316" y="3152"/>
                </a:cubicBezTo>
                <a:close/>
                <a:moveTo>
                  <a:pt x="4303" y="3303"/>
                </a:moveTo>
                <a:cubicBezTo>
                  <a:pt x="4290" y="3329"/>
                  <a:pt x="4290" y="3355"/>
                  <a:pt x="4274" y="3369"/>
                </a:cubicBezTo>
                <a:lnTo>
                  <a:pt x="4274" y="3385"/>
                </a:lnTo>
                <a:cubicBezTo>
                  <a:pt x="4264" y="3394"/>
                  <a:pt x="4262" y="3410"/>
                  <a:pt x="4261" y="3423"/>
                </a:cubicBezTo>
                <a:lnTo>
                  <a:pt x="4261" y="3423"/>
                </a:lnTo>
                <a:cubicBezTo>
                  <a:pt x="4263" y="3377"/>
                  <a:pt x="4276" y="3339"/>
                  <a:pt x="4303" y="3303"/>
                </a:cubicBezTo>
                <a:close/>
                <a:moveTo>
                  <a:pt x="4454" y="3369"/>
                </a:moveTo>
                <a:cubicBezTo>
                  <a:pt x="4494" y="3369"/>
                  <a:pt x="4520" y="3385"/>
                  <a:pt x="4537" y="3398"/>
                </a:cubicBezTo>
                <a:lnTo>
                  <a:pt x="4468" y="3398"/>
                </a:lnTo>
                <a:cubicBezTo>
                  <a:pt x="4425" y="3411"/>
                  <a:pt x="4399" y="3424"/>
                  <a:pt x="4385" y="3451"/>
                </a:cubicBezTo>
                <a:cubicBezTo>
                  <a:pt x="4399" y="3411"/>
                  <a:pt x="4425" y="3369"/>
                  <a:pt x="4454" y="3369"/>
                </a:cubicBezTo>
                <a:close/>
                <a:moveTo>
                  <a:pt x="1631" y="3576"/>
                </a:moveTo>
                <a:lnTo>
                  <a:pt x="1631" y="3589"/>
                </a:lnTo>
                <a:cubicBezTo>
                  <a:pt x="1631" y="3576"/>
                  <a:pt x="1631" y="3576"/>
                  <a:pt x="1618" y="3576"/>
                </a:cubicBezTo>
                <a:close/>
                <a:moveTo>
                  <a:pt x="4191" y="3247"/>
                </a:moveTo>
                <a:cubicBezTo>
                  <a:pt x="4096" y="3369"/>
                  <a:pt x="4126" y="3533"/>
                  <a:pt x="4178" y="3645"/>
                </a:cubicBezTo>
                <a:lnTo>
                  <a:pt x="4152" y="3615"/>
                </a:lnTo>
                <a:cubicBezTo>
                  <a:pt x="4109" y="3563"/>
                  <a:pt x="4070" y="3467"/>
                  <a:pt x="4083" y="3385"/>
                </a:cubicBezTo>
                <a:cubicBezTo>
                  <a:pt x="4096" y="3329"/>
                  <a:pt x="4139" y="3303"/>
                  <a:pt x="4165" y="3260"/>
                </a:cubicBezTo>
                <a:cubicBezTo>
                  <a:pt x="4178" y="3260"/>
                  <a:pt x="4178" y="3247"/>
                  <a:pt x="4191" y="3247"/>
                </a:cubicBezTo>
                <a:close/>
                <a:moveTo>
                  <a:pt x="4221" y="3303"/>
                </a:moveTo>
                <a:lnTo>
                  <a:pt x="4221" y="3303"/>
                </a:lnTo>
                <a:cubicBezTo>
                  <a:pt x="4165" y="3411"/>
                  <a:pt x="4191" y="3533"/>
                  <a:pt x="4247" y="3645"/>
                </a:cubicBezTo>
                <a:cubicBezTo>
                  <a:pt x="4221" y="3602"/>
                  <a:pt x="4208" y="3576"/>
                  <a:pt x="4191" y="3520"/>
                </a:cubicBezTo>
                <a:cubicBezTo>
                  <a:pt x="4165" y="3438"/>
                  <a:pt x="4178" y="3355"/>
                  <a:pt x="4221" y="3303"/>
                </a:cubicBezTo>
                <a:close/>
                <a:moveTo>
                  <a:pt x="4740" y="3467"/>
                </a:moveTo>
                <a:cubicBezTo>
                  <a:pt x="4767" y="3533"/>
                  <a:pt x="4754" y="3615"/>
                  <a:pt x="4714" y="3684"/>
                </a:cubicBezTo>
                <a:cubicBezTo>
                  <a:pt x="4740" y="3615"/>
                  <a:pt x="4754" y="3533"/>
                  <a:pt x="4740" y="3467"/>
                </a:cubicBezTo>
                <a:close/>
                <a:moveTo>
                  <a:pt x="4754" y="3411"/>
                </a:moveTo>
                <a:lnTo>
                  <a:pt x="4754" y="3411"/>
                </a:lnTo>
                <a:cubicBezTo>
                  <a:pt x="4767" y="3451"/>
                  <a:pt x="4796" y="3493"/>
                  <a:pt x="4796" y="3549"/>
                </a:cubicBezTo>
                <a:cubicBezTo>
                  <a:pt x="4796" y="3645"/>
                  <a:pt x="4754" y="3740"/>
                  <a:pt x="4671" y="3766"/>
                </a:cubicBezTo>
                <a:cubicBezTo>
                  <a:pt x="4701" y="3727"/>
                  <a:pt x="4727" y="3697"/>
                  <a:pt x="4740" y="3645"/>
                </a:cubicBezTo>
                <a:cubicBezTo>
                  <a:pt x="4767" y="3576"/>
                  <a:pt x="4767" y="3493"/>
                  <a:pt x="4754" y="3411"/>
                </a:cubicBezTo>
                <a:close/>
                <a:moveTo>
                  <a:pt x="3638" y="3731"/>
                </a:moveTo>
                <a:cubicBezTo>
                  <a:pt x="3769" y="3731"/>
                  <a:pt x="3908" y="3759"/>
                  <a:pt x="4057" y="3779"/>
                </a:cubicBezTo>
                <a:lnTo>
                  <a:pt x="3974" y="3779"/>
                </a:lnTo>
                <a:cubicBezTo>
                  <a:pt x="3845" y="3760"/>
                  <a:pt x="3713" y="3748"/>
                  <a:pt x="3587" y="3748"/>
                </a:cubicBezTo>
                <a:cubicBezTo>
                  <a:pt x="3555" y="3748"/>
                  <a:pt x="3524" y="3749"/>
                  <a:pt x="3493" y="3750"/>
                </a:cubicBezTo>
                <a:lnTo>
                  <a:pt x="3493" y="3750"/>
                </a:lnTo>
                <a:cubicBezTo>
                  <a:pt x="3502" y="3749"/>
                  <a:pt x="3510" y="3745"/>
                  <a:pt x="3521" y="3740"/>
                </a:cubicBezTo>
                <a:cubicBezTo>
                  <a:pt x="3559" y="3734"/>
                  <a:pt x="3598" y="3731"/>
                  <a:pt x="3638" y="3731"/>
                </a:cubicBezTo>
                <a:close/>
                <a:moveTo>
                  <a:pt x="4671" y="3766"/>
                </a:moveTo>
                <a:cubicBezTo>
                  <a:pt x="4671" y="3779"/>
                  <a:pt x="4671" y="3779"/>
                  <a:pt x="4658" y="3779"/>
                </a:cubicBezTo>
                <a:lnTo>
                  <a:pt x="4671" y="3766"/>
                </a:lnTo>
                <a:close/>
                <a:moveTo>
                  <a:pt x="4796" y="3520"/>
                </a:moveTo>
                <a:lnTo>
                  <a:pt x="4796" y="3520"/>
                </a:lnTo>
                <a:cubicBezTo>
                  <a:pt x="4809" y="3563"/>
                  <a:pt x="4823" y="3602"/>
                  <a:pt x="4809" y="3645"/>
                </a:cubicBezTo>
                <a:cubicBezTo>
                  <a:pt x="4809" y="3697"/>
                  <a:pt x="4783" y="3753"/>
                  <a:pt x="4740" y="3779"/>
                </a:cubicBezTo>
                <a:cubicBezTo>
                  <a:pt x="4727" y="3796"/>
                  <a:pt x="4658" y="3809"/>
                  <a:pt x="4658" y="3809"/>
                </a:cubicBezTo>
                <a:lnTo>
                  <a:pt x="4645" y="3809"/>
                </a:lnTo>
                <a:cubicBezTo>
                  <a:pt x="4671" y="3796"/>
                  <a:pt x="4685" y="3796"/>
                  <a:pt x="4714" y="3766"/>
                </a:cubicBezTo>
                <a:cubicBezTo>
                  <a:pt x="4796" y="3697"/>
                  <a:pt x="4809" y="3615"/>
                  <a:pt x="4796" y="3520"/>
                </a:cubicBezTo>
                <a:close/>
                <a:moveTo>
                  <a:pt x="4931" y="3766"/>
                </a:moveTo>
                <a:lnTo>
                  <a:pt x="4931" y="3779"/>
                </a:lnTo>
                <a:cubicBezTo>
                  <a:pt x="4905" y="3822"/>
                  <a:pt x="4905" y="3848"/>
                  <a:pt x="4865" y="3891"/>
                </a:cubicBezTo>
                <a:cubicBezTo>
                  <a:pt x="4842" y="3913"/>
                  <a:pt x="4810" y="3923"/>
                  <a:pt x="4778" y="3923"/>
                </a:cubicBezTo>
                <a:cubicBezTo>
                  <a:pt x="4752" y="3923"/>
                  <a:pt x="4725" y="3916"/>
                  <a:pt x="4701" y="3904"/>
                </a:cubicBezTo>
                <a:lnTo>
                  <a:pt x="4701" y="3904"/>
                </a:lnTo>
                <a:cubicBezTo>
                  <a:pt x="4714" y="3911"/>
                  <a:pt x="4727" y="3914"/>
                  <a:pt x="4741" y="3914"/>
                </a:cubicBezTo>
                <a:cubicBezTo>
                  <a:pt x="4754" y="3914"/>
                  <a:pt x="4768" y="3911"/>
                  <a:pt x="4783" y="3904"/>
                </a:cubicBezTo>
                <a:cubicBezTo>
                  <a:pt x="4849" y="3891"/>
                  <a:pt x="4892" y="3848"/>
                  <a:pt x="4918" y="3796"/>
                </a:cubicBezTo>
                <a:cubicBezTo>
                  <a:pt x="4918" y="3779"/>
                  <a:pt x="4918" y="3779"/>
                  <a:pt x="4931" y="3766"/>
                </a:cubicBezTo>
                <a:close/>
                <a:moveTo>
                  <a:pt x="4454" y="3891"/>
                </a:moveTo>
                <a:cubicBezTo>
                  <a:pt x="4494" y="3918"/>
                  <a:pt x="4537" y="3973"/>
                  <a:pt x="4576" y="4042"/>
                </a:cubicBezTo>
                <a:lnTo>
                  <a:pt x="4576" y="4056"/>
                </a:lnTo>
                <a:lnTo>
                  <a:pt x="4563" y="4056"/>
                </a:lnTo>
                <a:cubicBezTo>
                  <a:pt x="4537" y="3987"/>
                  <a:pt x="4494" y="3931"/>
                  <a:pt x="4454" y="3891"/>
                </a:cubicBezTo>
                <a:close/>
                <a:moveTo>
                  <a:pt x="4632" y="3960"/>
                </a:moveTo>
                <a:lnTo>
                  <a:pt x="4632" y="3960"/>
                </a:lnTo>
                <a:cubicBezTo>
                  <a:pt x="4645" y="3960"/>
                  <a:pt x="4645" y="3973"/>
                  <a:pt x="4658" y="3973"/>
                </a:cubicBezTo>
                <a:cubicBezTo>
                  <a:pt x="4701" y="4026"/>
                  <a:pt x="4727" y="4095"/>
                  <a:pt x="4685" y="4138"/>
                </a:cubicBezTo>
                <a:cubicBezTo>
                  <a:pt x="4671" y="4138"/>
                  <a:pt x="4671" y="4151"/>
                  <a:pt x="4671" y="4151"/>
                </a:cubicBezTo>
                <a:cubicBezTo>
                  <a:pt x="4658" y="4125"/>
                  <a:pt x="4645" y="4095"/>
                  <a:pt x="4632" y="4069"/>
                </a:cubicBezTo>
                <a:cubicBezTo>
                  <a:pt x="4658" y="4026"/>
                  <a:pt x="4658" y="3987"/>
                  <a:pt x="4632" y="3960"/>
                </a:cubicBezTo>
                <a:close/>
                <a:moveTo>
                  <a:pt x="4659" y="3961"/>
                </a:moveTo>
                <a:cubicBezTo>
                  <a:pt x="4672" y="3974"/>
                  <a:pt x="4685" y="3987"/>
                  <a:pt x="4701" y="4000"/>
                </a:cubicBezTo>
                <a:cubicBezTo>
                  <a:pt x="4754" y="4056"/>
                  <a:pt x="4754" y="4151"/>
                  <a:pt x="4701" y="4207"/>
                </a:cubicBezTo>
                <a:lnTo>
                  <a:pt x="4701" y="4220"/>
                </a:lnTo>
                <a:cubicBezTo>
                  <a:pt x="4685" y="4207"/>
                  <a:pt x="4685" y="4190"/>
                  <a:pt x="4671" y="4190"/>
                </a:cubicBezTo>
                <a:lnTo>
                  <a:pt x="4671" y="4164"/>
                </a:lnTo>
                <a:cubicBezTo>
                  <a:pt x="4714" y="4138"/>
                  <a:pt x="4727" y="4082"/>
                  <a:pt x="4714" y="4026"/>
                </a:cubicBezTo>
                <a:cubicBezTo>
                  <a:pt x="4701" y="4013"/>
                  <a:pt x="4685" y="3987"/>
                  <a:pt x="4671" y="3973"/>
                </a:cubicBezTo>
                <a:lnTo>
                  <a:pt x="4659" y="3961"/>
                </a:lnTo>
                <a:close/>
                <a:moveTo>
                  <a:pt x="3015" y="4000"/>
                </a:moveTo>
                <a:cubicBezTo>
                  <a:pt x="2959" y="4042"/>
                  <a:pt x="2919" y="4108"/>
                  <a:pt x="2877" y="4190"/>
                </a:cubicBezTo>
                <a:cubicBezTo>
                  <a:pt x="2837" y="4273"/>
                  <a:pt x="2794" y="4371"/>
                  <a:pt x="2781" y="4466"/>
                </a:cubicBezTo>
                <a:cubicBezTo>
                  <a:pt x="2781" y="4480"/>
                  <a:pt x="2781" y="4493"/>
                  <a:pt x="2768" y="4506"/>
                </a:cubicBezTo>
                <a:lnTo>
                  <a:pt x="2768" y="4519"/>
                </a:lnTo>
                <a:cubicBezTo>
                  <a:pt x="2755" y="4424"/>
                  <a:pt x="2794" y="4315"/>
                  <a:pt x="2824" y="4233"/>
                </a:cubicBezTo>
                <a:cubicBezTo>
                  <a:pt x="2863" y="4138"/>
                  <a:pt x="2932" y="4056"/>
                  <a:pt x="3015" y="4000"/>
                </a:cubicBezTo>
                <a:close/>
                <a:moveTo>
                  <a:pt x="2853" y="4129"/>
                </a:moveTo>
                <a:cubicBezTo>
                  <a:pt x="2788" y="4261"/>
                  <a:pt x="2729" y="4405"/>
                  <a:pt x="2742" y="4549"/>
                </a:cubicBezTo>
                <a:cubicBezTo>
                  <a:pt x="2712" y="4437"/>
                  <a:pt x="2742" y="4302"/>
                  <a:pt x="2811" y="4207"/>
                </a:cubicBezTo>
                <a:cubicBezTo>
                  <a:pt x="2821" y="4184"/>
                  <a:pt x="2840" y="4154"/>
                  <a:pt x="2853" y="4129"/>
                </a:cubicBezTo>
                <a:close/>
                <a:moveTo>
                  <a:pt x="2755" y="4644"/>
                </a:moveTo>
                <a:lnTo>
                  <a:pt x="2755" y="4657"/>
                </a:lnTo>
                <a:cubicBezTo>
                  <a:pt x="2729" y="4657"/>
                  <a:pt x="2699" y="4683"/>
                  <a:pt x="2686" y="4700"/>
                </a:cubicBezTo>
                <a:cubicBezTo>
                  <a:pt x="2686" y="4713"/>
                  <a:pt x="2673" y="4713"/>
                  <a:pt x="2673" y="4726"/>
                </a:cubicBezTo>
                <a:cubicBezTo>
                  <a:pt x="2673" y="4713"/>
                  <a:pt x="2660" y="4700"/>
                  <a:pt x="2660" y="4683"/>
                </a:cubicBezTo>
                <a:cubicBezTo>
                  <a:pt x="2673" y="4657"/>
                  <a:pt x="2699" y="4644"/>
                  <a:pt x="2729" y="4644"/>
                </a:cubicBezTo>
                <a:close/>
                <a:moveTo>
                  <a:pt x="2768" y="4713"/>
                </a:moveTo>
                <a:lnTo>
                  <a:pt x="2768" y="4848"/>
                </a:lnTo>
                <a:lnTo>
                  <a:pt x="2768" y="4890"/>
                </a:lnTo>
                <a:cubicBezTo>
                  <a:pt x="2755" y="4864"/>
                  <a:pt x="2742" y="4848"/>
                  <a:pt x="2742" y="4835"/>
                </a:cubicBezTo>
                <a:cubicBezTo>
                  <a:pt x="2742" y="4782"/>
                  <a:pt x="2742" y="4752"/>
                  <a:pt x="2768" y="4713"/>
                </a:cubicBezTo>
                <a:close/>
                <a:moveTo>
                  <a:pt x="4632" y="4246"/>
                </a:moveTo>
                <a:lnTo>
                  <a:pt x="4632" y="4246"/>
                </a:lnTo>
                <a:cubicBezTo>
                  <a:pt x="4721" y="4488"/>
                  <a:pt x="4727" y="4743"/>
                  <a:pt x="4616" y="4976"/>
                </a:cubicBezTo>
                <a:lnTo>
                  <a:pt x="4616" y="4976"/>
                </a:lnTo>
                <a:cubicBezTo>
                  <a:pt x="4629" y="4945"/>
                  <a:pt x="4637" y="4910"/>
                  <a:pt x="4645" y="4877"/>
                </a:cubicBezTo>
                <a:cubicBezTo>
                  <a:pt x="4671" y="4752"/>
                  <a:pt x="4685" y="4631"/>
                  <a:pt x="4671" y="4506"/>
                </a:cubicBezTo>
                <a:cubicBezTo>
                  <a:pt x="4671" y="4493"/>
                  <a:pt x="4671" y="4466"/>
                  <a:pt x="4658" y="4453"/>
                </a:cubicBezTo>
                <a:cubicBezTo>
                  <a:pt x="4658" y="4384"/>
                  <a:pt x="4645" y="4315"/>
                  <a:pt x="4632" y="4246"/>
                </a:cubicBezTo>
                <a:close/>
                <a:moveTo>
                  <a:pt x="2742" y="4700"/>
                </a:moveTo>
                <a:cubicBezTo>
                  <a:pt x="2712" y="4739"/>
                  <a:pt x="2699" y="4795"/>
                  <a:pt x="2729" y="4848"/>
                </a:cubicBezTo>
                <a:cubicBezTo>
                  <a:pt x="2729" y="4890"/>
                  <a:pt x="2742" y="4917"/>
                  <a:pt x="2768" y="4946"/>
                </a:cubicBezTo>
                <a:cubicBezTo>
                  <a:pt x="2755" y="4960"/>
                  <a:pt x="2755" y="4986"/>
                  <a:pt x="2755" y="4999"/>
                </a:cubicBezTo>
                <a:cubicBezTo>
                  <a:pt x="2742" y="4917"/>
                  <a:pt x="2712" y="4835"/>
                  <a:pt x="2686" y="4766"/>
                </a:cubicBezTo>
                <a:cubicBezTo>
                  <a:pt x="2699" y="4739"/>
                  <a:pt x="2712" y="4713"/>
                  <a:pt x="2729" y="4700"/>
                </a:cubicBezTo>
                <a:close/>
                <a:moveTo>
                  <a:pt x="4701" y="4342"/>
                </a:moveTo>
                <a:cubicBezTo>
                  <a:pt x="4740" y="4466"/>
                  <a:pt x="4767" y="4601"/>
                  <a:pt x="4740" y="4739"/>
                </a:cubicBezTo>
                <a:cubicBezTo>
                  <a:pt x="4740" y="4766"/>
                  <a:pt x="4727" y="4808"/>
                  <a:pt x="4714" y="4835"/>
                </a:cubicBezTo>
                <a:cubicBezTo>
                  <a:pt x="4701" y="4877"/>
                  <a:pt x="4701" y="4930"/>
                  <a:pt x="4685" y="4973"/>
                </a:cubicBezTo>
                <a:cubicBezTo>
                  <a:pt x="4659" y="5027"/>
                  <a:pt x="4633" y="5066"/>
                  <a:pt x="4605" y="5119"/>
                </a:cubicBezTo>
                <a:lnTo>
                  <a:pt x="4605" y="5119"/>
                </a:lnTo>
                <a:cubicBezTo>
                  <a:pt x="4728" y="4887"/>
                  <a:pt x="4766" y="4600"/>
                  <a:pt x="4701" y="4342"/>
                </a:cubicBezTo>
                <a:close/>
                <a:moveTo>
                  <a:pt x="4425" y="5453"/>
                </a:moveTo>
                <a:cubicBezTo>
                  <a:pt x="4412" y="5453"/>
                  <a:pt x="4412" y="5466"/>
                  <a:pt x="4399" y="5466"/>
                </a:cubicBezTo>
                <a:cubicBezTo>
                  <a:pt x="4412" y="5453"/>
                  <a:pt x="4412" y="5453"/>
                  <a:pt x="4425" y="5453"/>
                </a:cubicBezTo>
                <a:close/>
                <a:moveTo>
                  <a:pt x="4576" y="5384"/>
                </a:moveTo>
                <a:lnTo>
                  <a:pt x="4576" y="5397"/>
                </a:lnTo>
                <a:cubicBezTo>
                  <a:pt x="4537" y="5453"/>
                  <a:pt x="4494" y="5492"/>
                  <a:pt x="4454" y="5522"/>
                </a:cubicBezTo>
                <a:cubicBezTo>
                  <a:pt x="4494" y="5479"/>
                  <a:pt x="4537" y="5439"/>
                  <a:pt x="4576" y="5384"/>
                </a:cubicBezTo>
                <a:close/>
                <a:moveTo>
                  <a:pt x="4316" y="5630"/>
                </a:moveTo>
                <a:cubicBezTo>
                  <a:pt x="4316" y="5630"/>
                  <a:pt x="4329" y="5630"/>
                  <a:pt x="4329" y="5643"/>
                </a:cubicBezTo>
                <a:cubicBezTo>
                  <a:pt x="4343" y="5670"/>
                  <a:pt x="4343" y="5699"/>
                  <a:pt x="4316" y="5752"/>
                </a:cubicBezTo>
                <a:cubicBezTo>
                  <a:pt x="4316" y="5781"/>
                  <a:pt x="4303" y="5794"/>
                  <a:pt x="4274" y="5821"/>
                </a:cubicBezTo>
                <a:cubicBezTo>
                  <a:pt x="4290" y="5752"/>
                  <a:pt x="4290" y="5699"/>
                  <a:pt x="4316" y="5630"/>
                </a:cubicBezTo>
                <a:close/>
                <a:moveTo>
                  <a:pt x="4385" y="5587"/>
                </a:moveTo>
                <a:cubicBezTo>
                  <a:pt x="4399" y="5587"/>
                  <a:pt x="4425" y="5604"/>
                  <a:pt x="4425" y="5643"/>
                </a:cubicBezTo>
                <a:cubicBezTo>
                  <a:pt x="4438" y="5725"/>
                  <a:pt x="4385" y="5821"/>
                  <a:pt x="4316" y="5877"/>
                </a:cubicBezTo>
                <a:cubicBezTo>
                  <a:pt x="4303" y="5903"/>
                  <a:pt x="4290" y="5916"/>
                  <a:pt x="4274" y="5916"/>
                </a:cubicBezTo>
                <a:cubicBezTo>
                  <a:pt x="4290" y="5890"/>
                  <a:pt x="4316" y="5877"/>
                  <a:pt x="4329" y="5863"/>
                </a:cubicBezTo>
                <a:cubicBezTo>
                  <a:pt x="4356" y="5821"/>
                  <a:pt x="4385" y="5752"/>
                  <a:pt x="4399" y="5712"/>
                </a:cubicBezTo>
                <a:lnTo>
                  <a:pt x="4399" y="5686"/>
                </a:lnTo>
                <a:cubicBezTo>
                  <a:pt x="4412" y="5670"/>
                  <a:pt x="4399" y="5656"/>
                  <a:pt x="4399" y="5643"/>
                </a:cubicBezTo>
                <a:lnTo>
                  <a:pt x="4399" y="5617"/>
                </a:lnTo>
                <a:cubicBezTo>
                  <a:pt x="4399" y="5604"/>
                  <a:pt x="4385" y="5604"/>
                  <a:pt x="4385" y="5587"/>
                </a:cubicBezTo>
                <a:close/>
                <a:moveTo>
                  <a:pt x="4563" y="5466"/>
                </a:moveTo>
                <a:cubicBezTo>
                  <a:pt x="4537" y="5561"/>
                  <a:pt x="4507" y="5656"/>
                  <a:pt x="4481" y="5752"/>
                </a:cubicBezTo>
                <a:cubicBezTo>
                  <a:pt x="4438" y="5808"/>
                  <a:pt x="4399" y="5863"/>
                  <a:pt x="4343" y="5903"/>
                </a:cubicBezTo>
                <a:cubicBezTo>
                  <a:pt x="4316" y="5946"/>
                  <a:pt x="4290" y="5972"/>
                  <a:pt x="4274" y="5998"/>
                </a:cubicBezTo>
                <a:lnTo>
                  <a:pt x="4274" y="5946"/>
                </a:lnTo>
                <a:cubicBezTo>
                  <a:pt x="4329" y="5916"/>
                  <a:pt x="4372" y="5850"/>
                  <a:pt x="4412" y="5794"/>
                </a:cubicBezTo>
                <a:cubicBezTo>
                  <a:pt x="4454" y="5725"/>
                  <a:pt x="4481" y="5630"/>
                  <a:pt x="4412" y="5574"/>
                </a:cubicBezTo>
                <a:cubicBezTo>
                  <a:pt x="4454" y="5561"/>
                  <a:pt x="4494" y="5535"/>
                  <a:pt x="4520" y="5505"/>
                </a:cubicBezTo>
                <a:cubicBezTo>
                  <a:pt x="4537" y="5492"/>
                  <a:pt x="4550" y="5479"/>
                  <a:pt x="4563" y="5466"/>
                </a:cubicBezTo>
                <a:close/>
                <a:moveTo>
                  <a:pt x="7070" y="0"/>
                </a:moveTo>
                <a:cubicBezTo>
                  <a:pt x="7011" y="0"/>
                  <a:pt x="6952" y="6"/>
                  <a:pt x="6890" y="16"/>
                </a:cubicBezTo>
                <a:cubicBezTo>
                  <a:pt x="6808" y="164"/>
                  <a:pt x="6769" y="328"/>
                  <a:pt x="6755" y="509"/>
                </a:cubicBezTo>
                <a:cubicBezTo>
                  <a:pt x="6726" y="371"/>
                  <a:pt x="6782" y="206"/>
                  <a:pt x="6769" y="42"/>
                </a:cubicBezTo>
                <a:cubicBezTo>
                  <a:pt x="6673" y="42"/>
                  <a:pt x="6575" y="42"/>
                  <a:pt x="6479" y="29"/>
                </a:cubicBezTo>
                <a:lnTo>
                  <a:pt x="6479" y="29"/>
                </a:lnTo>
                <a:cubicBezTo>
                  <a:pt x="6522" y="262"/>
                  <a:pt x="6522" y="509"/>
                  <a:pt x="6509" y="739"/>
                </a:cubicBezTo>
                <a:cubicBezTo>
                  <a:pt x="6509" y="479"/>
                  <a:pt x="6440" y="233"/>
                  <a:pt x="6328" y="29"/>
                </a:cubicBezTo>
                <a:cubicBezTo>
                  <a:pt x="6206" y="55"/>
                  <a:pt x="6098" y="82"/>
                  <a:pt x="5986" y="124"/>
                </a:cubicBezTo>
                <a:cubicBezTo>
                  <a:pt x="6124" y="328"/>
                  <a:pt x="6193" y="591"/>
                  <a:pt x="6206" y="838"/>
                </a:cubicBezTo>
                <a:cubicBezTo>
                  <a:pt x="6164" y="617"/>
                  <a:pt x="6068" y="384"/>
                  <a:pt x="5891" y="233"/>
                </a:cubicBezTo>
                <a:cubicBezTo>
                  <a:pt x="5882" y="223"/>
                  <a:pt x="5866" y="214"/>
                  <a:pt x="5851" y="214"/>
                </a:cubicBezTo>
                <a:cubicBezTo>
                  <a:pt x="5845" y="214"/>
                  <a:pt x="5840" y="216"/>
                  <a:pt x="5835" y="220"/>
                </a:cubicBezTo>
                <a:cubicBezTo>
                  <a:pt x="5814" y="230"/>
                  <a:pt x="5818" y="251"/>
                  <a:pt x="5835" y="251"/>
                </a:cubicBezTo>
                <a:cubicBezTo>
                  <a:pt x="5840" y="251"/>
                  <a:pt x="5845" y="249"/>
                  <a:pt x="5851" y="246"/>
                </a:cubicBezTo>
                <a:lnTo>
                  <a:pt x="5851" y="233"/>
                </a:lnTo>
                <a:cubicBezTo>
                  <a:pt x="5891" y="262"/>
                  <a:pt x="5917" y="302"/>
                  <a:pt x="5947" y="344"/>
                </a:cubicBezTo>
                <a:cubicBezTo>
                  <a:pt x="6029" y="440"/>
                  <a:pt x="6098" y="561"/>
                  <a:pt x="6137" y="686"/>
                </a:cubicBezTo>
                <a:cubicBezTo>
                  <a:pt x="6042" y="479"/>
                  <a:pt x="5947" y="397"/>
                  <a:pt x="5727" y="193"/>
                </a:cubicBezTo>
                <a:cubicBezTo>
                  <a:pt x="5605" y="275"/>
                  <a:pt x="5480" y="344"/>
                  <a:pt x="5358" y="440"/>
                </a:cubicBezTo>
                <a:lnTo>
                  <a:pt x="5358" y="453"/>
                </a:lnTo>
                <a:cubicBezTo>
                  <a:pt x="5536" y="591"/>
                  <a:pt x="5700" y="769"/>
                  <a:pt x="5809" y="972"/>
                </a:cubicBezTo>
                <a:cubicBezTo>
                  <a:pt x="5769" y="920"/>
                  <a:pt x="5727" y="877"/>
                  <a:pt x="5687" y="838"/>
                </a:cubicBezTo>
                <a:cubicBezTo>
                  <a:pt x="5575" y="739"/>
                  <a:pt x="5454" y="673"/>
                  <a:pt x="5329" y="604"/>
                </a:cubicBezTo>
                <a:cubicBezTo>
                  <a:pt x="5329" y="604"/>
                  <a:pt x="5316" y="591"/>
                  <a:pt x="5302" y="591"/>
                </a:cubicBezTo>
                <a:cubicBezTo>
                  <a:pt x="5289" y="591"/>
                  <a:pt x="5289" y="617"/>
                  <a:pt x="5302" y="617"/>
                </a:cubicBezTo>
                <a:cubicBezTo>
                  <a:pt x="5411" y="699"/>
                  <a:pt x="5523" y="769"/>
                  <a:pt x="5631" y="851"/>
                </a:cubicBezTo>
                <a:cubicBezTo>
                  <a:pt x="5740" y="946"/>
                  <a:pt x="5822" y="1054"/>
                  <a:pt x="5904" y="1150"/>
                </a:cubicBezTo>
                <a:cubicBezTo>
                  <a:pt x="5917" y="1179"/>
                  <a:pt x="5934" y="1206"/>
                  <a:pt x="5934" y="1232"/>
                </a:cubicBezTo>
                <a:cubicBezTo>
                  <a:pt x="5782" y="985"/>
                  <a:pt x="5523" y="851"/>
                  <a:pt x="5260" y="713"/>
                </a:cubicBezTo>
                <a:cubicBezTo>
                  <a:pt x="5164" y="821"/>
                  <a:pt x="5082" y="946"/>
                  <a:pt x="5013" y="1068"/>
                </a:cubicBezTo>
                <a:cubicBezTo>
                  <a:pt x="5207" y="1137"/>
                  <a:pt x="5398" y="1219"/>
                  <a:pt x="5588" y="1331"/>
                </a:cubicBezTo>
                <a:cubicBezTo>
                  <a:pt x="5385" y="1248"/>
                  <a:pt x="5178" y="1219"/>
                  <a:pt x="4961" y="1219"/>
                </a:cubicBezTo>
                <a:lnTo>
                  <a:pt x="4892" y="1219"/>
                </a:lnTo>
                <a:lnTo>
                  <a:pt x="4892" y="1232"/>
                </a:lnTo>
                <a:cubicBezTo>
                  <a:pt x="4892" y="1248"/>
                  <a:pt x="4892" y="1248"/>
                  <a:pt x="4905" y="1248"/>
                </a:cubicBezTo>
                <a:cubicBezTo>
                  <a:pt x="5151" y="1248"/>
                  <a:pt x="5398" y="1288"/>
                  <a:pt x="5631" y="1383"/>
                </a:cubicBezTo>
                <a:cubicBezTo>
                  <a:pt x="5524" y="1349"/>
                  <a:pt x="5410" y="1334"/>
                  <a:pt x="5294" y="1334"/>
                </a:cubicBezTo>
                <a:cubicBezTo>
                  <a:pt x="5129" y="1334"/>
                  <a:pt x="4962" y="1365"/>
                  <a:pt x="4809" y="1413"/>
                </a:cubicBezTo>
                <a:cubicBezTo>
                  <a:pt x="4783" y="1534"/>
                  <a:pt x="4767" y="1643"/>
                  <a:pt x="4783" y="1768"/>
                </a:cubicBezTo>
                <a:cubicBezTo>
                  <a:pt x="4910" y="1752"/>
                  <a:pt x="5041" y="1736"/>
                  <a:pt x="5173" y="1736"/>
                </a:cubicBezTo>
                <a:cubicBezTo>
                  <a:pt x="5268" y="1736"/>
                  <a:pt x="5362" y="1744"/>
                  <a:pt x="5454" y="1768"/>
                </a:cubicBezTo>
                <a:lnTo>
                  <a:pt x="5358" y="1768"/>
                </a:lnTo>
                <a:cubicBezTo>
                  <a:pt x="5207" y="1768"/>
                  <a:pt x="5069" y="1807"/>
                  <a:pt x="4931" y="1876"/>
                </a:cubicBezTo>
                <a:cubicBezTo>
                  <a:pt x="4961" y="1988"/>
                  <a:pt x="4987" y="2096"/>
                  <a:pt x="5000" y="2218"/>
                </a:cubicBezTo>
                <a:cubicBezTo>
                  <a:pt x="5138" y="2166"/>
                  <a:pt x="5289" y="2136"/>
                  <a:pt x="5441" y="2136"/>
                </a:cubicBezTo>
                <a:cubicBezTo>
                  <a:pt x="5247" y="2179"/>
                  <a:pt x="5056" y="2248"/>
                  <a:pt x="4892" y="2356"/>
                </a:cubicBezTo>
                <a:cubicBezTo>
                  <a:pt x="4878" y="2356"/>
                  <a:pt x="4878" y="2369"/>
                  <a:pt x="4865" y="2382"/>
                </a:cubicBezTo>
                <a:lnTo>
                  <a:pt x="4865" y="2412"/>
                </a:lnTo>
                <a:cubicBezTo>
                  <a:pt x="4878" y="2521"/>
                  <a:pt x="4905" y="2616"/>
                  <a:pt x="4961" y="2711"/>
                </a:cubicBezTo>
                <a:cubicBezTo>
                  <a:pt x="5095" y="2576"/>
                  <a:pt x="5276" y="2494"/>
                  <a:pt x="5467" y="2425"/>
                </a:cubicBezTo>
                <a:lnTo>
                  <a:pt x="5467" y="2425"/>
                </a:lnTo>
                <a:cubicBezTo>
                  <a:pt x="5316" y="2494"/>
                  <a:pt x="5178" y="2590"/>
                  <a:pt x="5056" y="2698"/>
                </a:cubicBezTo>
                <a:cubicBezTo>
                  <a:pt x="5013" y="2741"/>
                  <a:pt x="4961" y="2793"/>
                  <a:pt x="4918" y="2836"/>
                </a:cubicBezTo>
                <a:cubicBezTo>
                  <a:pt x="4909" y="2845"/>
                  <a:pt x="4919" y="2855"/>
                  <a:pt x="4926" y="2855"/>
                </a:cubicBezTo>
                <a:cubicBezTo>
                  <a:pt x="4929" y="2855"/>
                  <a:pt x="4931" y="2853"/>
                  <a:pt x="4931" y="2849"/>
                </a:cubicBezTo>
                <a:cubicBezTo>
                  <a:pt x="5069" y="2728"/>
                  <a:pt x="5194" y="2603"/>
                  <a:pt x="5342" y="2521"/>
                </a:cubicBezTo>
                <a:cubicBezTo>
                  <a:pt x="5467" y="2438"/>
                  <a:pt x="5618" y="2399"/>
                  <a:pt x="5769" y="2356"/>
                </a:cubicBezTo>
                <a:lnTo>
                  <a:pt x="5769" y="2356"/>
                </a:lnTo>
                <a:cubicBezTo>
                  <a:pt x="5467" y="2494"/>
                  <a:pt x="5178" y="2711"/>
                  <a:pt x="4974" y="2987"/>
                </a:cubicBezTo>
                <a:cubicBezTo>
                  <a:pt x="5056" y="3096"/>
                  <a:pt x="5138" y="3221"/>
                  <a:pt x="5233" y="3329"/>
                </a:cubicBezTo>
                <a:cubicBezTo>
                  <a:pt x="5329" y="3204"/>
                  <a:pt x="5424" y="3096"/>
                  <a:pt x="5536" y="2987"/>
                </a:cubicBezTo>
                <a:lnTo>
                  <a:pt x="5536" y="2987"/>
                </a:lnTo>
                <a:cubicBezTo>
                  <a:pt x="5480" y="3056"/>
                  <a:pt x="5424" y="3122"/>
                  <a:pt x="5385" y="3204"/>
                </a:cubicBezTo>
                <a:cubicBezTo>
                  <a:pt x="5260" y="3385"/>
                  <a:pt x="5178" y="3576"/>
                  <a:pt x="5069" y="3753"/>
                </a:cubicBezTo>
                <a:lnTo>
                  <a:pt x="5069" y="3766"/>
                </a:lnTo>
                <a:cubicBezTo>
                  <a:pt x="5013" y="3848"/>
                  <a:pt x="4961" y="3944"/>
                  <a:pt x="4931" y="4042"/>
                </a:cubicBezTo>
                <a:cubicBezTo>
                  <a:pt x="4865" y="4190"/>
                  <a:pt x="4836" y="4342"/>
                  <a:pt x="4796" y="4506"/>
                </a:cubicBezTo>
                <a:cubicBezTo>
                  <a:pt x="4783" y="4411"/>
                  <a:pt x="4754" y="4315"/>
                  <a:pt x="4701" y="4233"/>
                </a:cubicBezTo>
                <a:cubicBezTo>
                  <a:pt x="4754" y="4177"/>
                  <a:pt x="4767" y="4108"/>
                  <a:pt x="4740" y="4042"/>
                </a:cubicBezTo>
                <a:cubicBezTo>
                  <a:pt x="4727" y="4013"/>
                  <a:pt x="4701" y="3973"/>
                  <a:pt x="4671" y="3960"/>
                </a:cubicBezTo>
                <a:lnTo>
                  <a:pt x="4671" y="3960"/>
                </a:lnTo>
                <a:cubicBezTo>
                  <a:pt x="4701" y="3960"/>
                  <a:pt x="4727" y="3973"/>
                  <a:pt x="4754" y="3973"/>
                </a:cubicBezTo>
                <a:cubicBezTo>
                  <a:pt x="4878" y="3973"/>
                  <a:pt x="4947" y="3862"/>
                  <a:pt x="4961" y="3753"/>
                </a:cubicBezTo>
                <a:cubicBezTo>
                  <a:pt x="4974" y="3740"/>
                  <a:pt x="4961" y="3714"/>
                  <a:pt x="4961" y="3684"/>
                </a:cubicBezTo>
                <a:lnTo>
                  <a:pt x="4961" y="3671"/>
                </a:lnTo>
                <a:cubicBezTo>
                  <a:pt x="4954" y="3664"/>
                  <a:pt x="4947" y="3661"/>
                  <a:pt x="4941" y="3661"/>
                </a:cubicBezTo>
                <a:cubicBezTo>
                  <a:pt x="4935" y="3661"/>
                  <a:pt x="4931" y="3664"/>
                  <a:pt x="4931" y="3671"/>
                </a:cubicBezTo>
                <a:lnTo>
                  <a:pt x="4931" y="3684"/>
                </a:lnTo>
                <a:lnTo>
                  <a:pt x="4931" y="3697"/>
                </a:lnTo>
                <a:lnTo>
                  <a:pt x="4931" y="3740"/>
                </a:lnTo>
                <a:cubicBezTo>
                  <a:pt x="4918" y="3766"/>
                  <a:pt x="4892" y="3809"/>
                  <a:pt x="4878" y="3822"/>
                </a:cubicBezTo>
                <a:cubicBezTo>
                  <a:pt x="4843" y="3869"/>
                  <a:pt x="4789" y="3895"/>
                  <a:pt x="4735" y="3895"/>
                </a:cubicBezTo>
                <a:cubicBezTo>
                  <a:pt x="4723" y="3895"/>
                  <a:pt x="4712" y="3893"/>
                  <a:pt x="4701" y="3891"/>
                </a:cubicBezTo>
                <a:cubicBezTo>
                  <a:pt x="4671" y="3878"/>
                  <a:pt x="4645" y="3862"/>
                  <a:pt x="4632" y="3848"/>
                </a:cubicBezTo>
                <a:lnTo>
                  <a:pt x="4645" y="3848"/>
                </a:lnTo>
                <a:cubicBezTo>
                  <a:pt x="4701" y="3835"/>
                  <a:pt x="4727" y="3822"/>
                  <a:pt x="4767" y="3779"/>
                </a:cubicBezTo>
                <a:cubicBezTo>
                  <a:pt x="4892" y="3671"/>
                  <a:pt x="4823" y="3480"/>
                  <a:pt x="4754" y="3355"/>
                </a:cubicBezTo>
                <a:cubicBezTo>
                  <a:pt x="4740" y="3342"/>
                  <a:pt x="4701" y="3286"/>
                  <a:pt x="4671" y="3260"/>
                </a:cubicBezTo>
                <a:cubicBezTo>
                  <a:pt x="4619" y="3204"/>
                  <a:pt x="4550" y="3152"/>
                  <a:pt x="4481" y="3138"/>
                </a:cubicBezTo>
                <a:cubicBezTo>
                  <a:pt x="4443" y="3124"/>
                  <a:pt x="4404" y="3117"/>
                  <a:pt x="4366" y="3117"/>
                </a:cubicBezTo>
                <a:cubicBezTo>
                  <a:pt x="4292" y="3117"/>
                  <a:pt x="4219" y="3141"/>
                  <a:pt x="4165" y="3178"/>
                </a:cubicBezTo>
                <a:cubicBezTo>
                  <a:pt x="4014" y="3273"/>
                  <a:pt x="4014" y="3520"/>
                  <a:pt x="4152" y="3632"/>
                </a:cubicBezTo>
                <a:cubicBezTo>
                  <a:pt x="4152" y="3645"/>
                  <a:pt x="4165" y="3658"/>
                  <a:pt x="4178" y="3671"/>
                </a:cubicBezTo>
                <a:lnTo>
                  <a:pt x="4191" y="3684"/>
                </a:lnTo>
                <a:cubicBezTo>
                  <a:pt x="4165" y="3697"/>
                  <a:pt x="4152" y="3727"/>
                  <a:pt x="4165" y="3740"/>
                </a:cubicBezTo>
                <a:cubicBezTo>
                  <a:pt x="3974" y="3727"/>
                  <a:pt x="3823" y="3684"/>
                  <a:pt x="3603" y="3684"/>
                </a:cubicBezTo>
                <a:cubicBezTo>
                  <a:pt x="3452" y="3697"/>
                  <a:pt x="3287" y="3753"/>
                  <a:pt x="3153" y="3822"/>
                </a:cubicBezTo>
                <a:cubicBezTo>
                  <a:pt x="3041" y="3878"/>
                  <a:pt x="2946" y="3960"/>
                  <a:pt x="2877" y="4042"/>
                </a:cubicBezTo>
                <a:lnTo>
                  <a:pt x="2863" y="4042"/>
                </a:lnTo>
                <a:cubicBezTo>
                  <a:pt x="2755" y="4164"/>
                  <a:pt x="2686" y="4315"/>
                  <a:pt x="2699" y="4480"/>
                </a:cubicBezTo>
                <a:cubicBezTo>
                  <a:pt x="2699" y="4535"/>
                  <a:pt x="2712" y="4575"/>
                  <a:pt x="2742" y="4618"/>
                </a:cubicBezTo>
                <a:lnTo>
                  <a:pt x="2742" y="4631"/>
                </a:lnTo>
                <a:cubicBezTo>
                  <a:pt x="2712" y="4631"/>
                  <a:pt x="2673" y="4657"/>
                  <a:pt x="2660" y="4670"/>
                </a:cubicBezTo>
                <a:cubicBezTo>
                  <a:pt x="2617" y="4588"/>
                  <a:pt x="2577" y="4519"/>
                  <a:pt x="2522" y="4437"/>
                </a:cubicBezTo>
                <a:cubicBezTo>
                  <a:pt x="2548" y="4424"/>
                  <a:pt x="2577" y="4424"/>
                  <a:pt x="2604" y="4411"/>
                </a:cubicBezTo>
                <a:cubicBezTo>
                  <a:pt x="2482" y="4164"/>
                  <a:pt x="2344" y="3931"/>
                  <a:pt x="2206" y="3714"/>
                </a:cubicBezTo>
                <a:lnTo>
                  <a:pt x="2206" y="3714"/>
                </a:lnTo>
                <a:cubicBezTo>
                  <a:pt x="2331" y="3878"/>
                  <a:pt x="2453" y="4042"/>
                  <a:pt x="2577" y="4220"/>
                </a:cubicBezTo>
                <a:cubicBezTo>
                  <a:pt x="2577" y="4220"/>
                  <a:pt x="2577" y="4233"/>
                  <a:pt x="2591" y="4233"/>
                </a:cubicBezTo>
                <a:cubicBezTo>
                  <a:pt x="2604" y="4233"/>
                  <a:pt x="2604" y="4233"/>
                  <a:pt x="2604" y="4220"/>
                </a:cubicBezTo>
                <a:cubicBezTo>
                  <a:pt x="2453" y="3987"/>
                  <a:pt x="2275" y="3766"/>
                  <a:pt x="2111" y="3549"/>
                </a:cubicBezTo>
                <a:cubicBezTo>
                  <a:pt x="2084" y="3507"/>
                  <a:pt x="2055" y="3467"/>
                  <a:pt x="2029" y="3438"/>
                </a:cubicBezTo>
                <a:lnTo>
                  <a:pt x="2029" y="3438"/>
                </a:lnTo>
                <a:cubicBezTo>
                  <a:pt x="2275" y="3671"/>
                  <a:pt x="2495" y="3931"/>
                  <a:pt x="2686" y="4207"/>
                </a:cubicBezTo>
                <a:cubicBezTo>
                  <a:pt x="2781" y="4095"/>
                  <a:pt x="2893" y="3987"/>
                  <a:pt x="3015" y="3878"/>
                </a:cubicBezTo>
                <a:cubicBezTo>
                  <a:pt x="2975" y="3809"/>
                  <a:pt x="2919" y="3753"/>
                  <a:pt x="2877" y="3684"/>
                </a:cubicBezTo>
                <a:lnTo>
                  <a:pt x="2877" y="3684"/>
                </a:lnTo>
                <a:cubicBezTo>
                  <a:pt x="2906" y="3727"/>
                  <a:pt x="2946" y="3753"/>
                  <a:pt x="2988" y="3796"/>
                </a:cubicBezTo>
                <a:lnTo>
                  <a:pt x="3002" y="3809"/>
                </a:lnTo>
                <a:cubicBezTo>
                  <a:pt x="3005" y="3813"/>
                  <a:pt x="3009" y="3814"/>
                  <a:pt x="3013" y="3814"/>
                </a:cubicBezTo>
                <a:cubicBezTo>
                  <a:pt x="3021" y="3814"/>
                  <a:pt x="3028" y="3805"/>
                  <a:pt x="3028" y="3796"/>
                </a:cubicBezTo>
                <a:cubicBezTo>
                  <a:pt x="2919" y="3671"/>
                  <a:pt x="2781" y="3576"/>
                  <a:pt x="2660" y="3467"/>
                </a:cubicBezTo>
                <a:cubicBezTo>
                  <a:pt x="2630" y="3451"/>
                  <a:pt x="2604" y="3438"/>
                  <a:pt x="2591" y="3411"/>
                </a:cubicBezTo>
                <a:lnTo>
                  <a:pt x="2591" y="3411"/>
                </a:lnTo>
                <a:cubicBezTo>
                  <a:pt x="2781" y="3493"/>
                  <a:pt x="2975" y="3615"/>
                  <a:pt x="3123" y="3766"/>
                </a:cubicBezTo>
                <a:cubicBezTo>
                  <a:pt x="3153" y="3697"/>
                  <a:pt x="3179" y="3632"/>
                  <a:pt x="3205" y="3576"/>
                </a:cubicBezTo>
                <a:cubicBezTo>
                  <a:pt x="3205" y="3563"/>
                  <a:pt x="3222" y="3549"/>
                  <a:pt x="3222" y="3549"/>
                </a:cubicBezTo>
                <a:cubicBezTo>
                  <a:pt x="3222" y="3520"/>
                  <a:pt x="3205" y="3507"/>
                  <a:pt x="3192" y="3493"/>
                </a:cubicBezTo>
                <a:cubicBezTo>
                  <a:pt x="2966" y="3280"/>
                  <a:pt x="2679" y="3120"/>
                  <a:pt x="2375" y="3035"/>
                </a:cubicBezTo>
                <a:lnTo>
                  <a:pt x="2375" y="3035"/>
                </a:lnTo>
                <a:cubicBezTo>
                  <a:pt x="2473" y="3061"/>
                  <a:pt x="2574" y="3085"/>
                  <a:pt x="2673" y="3109"/>
                </a:cubicBezTo>
                <a:cubicBezTo>
                  <a:pt x="2837" y="3204"/>
                  <a:pt x="3015" y="3316"/>
                  <a:pt x="3179" y="3411"/>
                </a:cubicBezTo>
                <a:cubicBezTo>
                  <a:pt x="3192" y="3411"/>
                  <a:pt x="3205" y="3424"/>
                  <a:pt x="3235" y="3424"/>
                </a:cubicBezTo>
                <a:cubicBezTo>
                  <a:pt x="3248" y="3424"/>
                  <a:pt x="3235" y="3398"/>
                  <a:pt x="3222" y="3398"/>
                </a:cubicBezTo>
                <a:cubicBezTo>
                  <a:pt x="3110" y="3329"/>
                  <a:pt x="2988" y="3247"/>
                  <a:pt x="2863" y="3178"/>
                </a:cubicBezTo>
                <a:lnTo>
                  <a:pt x="2863" y="3178"/>
                </a:lnTo>
                <a:cubicBezTo>
                  <a:pt x="2959" y="3221"/>
                  <a:pt x="3071" y="3260"/>
                  <a:pt x="3166" y="3303"/>
                </a:cubicBezTo>
                <a:cubicBezTo>
                  <a:pt x="3179" y="3234"/>
                  <a:pt x="3179" y="3178"/>
                  <a:pt x="3192" y="3109"/>
                </a:cubicBezTo>
                <a:lnTo>
                  <a:pt x="3192" y="3096"/>
                </a:lnTo>
                <a:cubicBezTo>
                  <a:pt x="3192" y="3083"/>
                  <a:pt x="3192" y="3083"/>
                  <a:pt x="3179" y="3083"/>
                </a:cubicBezTo>
                <a:cubicBezTo>
                  <a:pt x="3028" y="3000"/>
                  <a:pt x="2863" y="2958"/>
                  <a:pt x="2699" y="2945"/>
                </a:cubicBezTo>
                <a:cubicBezTo>
                  <a:pt x="2726" y="2940"/>
                  <a:pt x="2754" y="2939"/>
                  <a:pt x="2781" y="2939"/>
                </a:cubicBezTo>
                <a:cubicBezTo>
                  <a:pt x="2836" y="2939"/>
                  <a:pt x="2891" y="2945"/>
                  <a:pt x="2946" y="2945"/>
                </a:cubicBezTo>
                <a:cubicBezTo>
                  <a:pt x="2988" y="2958"/>
                  <a:pt x="3028" y="2974"/>
                  <a:pt x="3071" y="2987"/>
                </a:cubicBezTo>
                <a:cubicBezTo>
                  <a:pt x="3123" y="3014"/>
                  <a:pt x="3222" y="3069"/>
                  <a:pt x="3304" y="3096"/>
                </a:cubicBezTo>
                <a:cubicBezTo>
                  <a:pt x="3317" y="3096"/>
                  <a:pt x="3330" y="3069"/>
                  <a:pt x="3317" y="3056"/>
                </a:cubicBezTo>
                <a:cubicBezTo>
                  <a:pt x="3248" y="3014"/>
                  <a:pt x="3179" y="2987"/>
                  <a:pt x="3110" y="2958"/>
                </a:cubicBezTo>
                <a:lnTo>
                  <a:pt x="3110" y="2958"/>
                </a:lnTo>
                <a:cubicBezTo>
                  <a:pt x="3179" y="2974"/>
                  <a:pt x="3248" y="2987"/>
                  <a:pt x="3317" y="3000"/>
                </a:cubicBezTo>
                <a:cubicBezTo>
                  <a:pt x="3343" y="2905"/>
                  <a:pt x="3343" y="2823"/>
                  <a:pt x="3330" y="2728"/>
                </a:cubicBezTo>
                <a:cubicBezTo>
                  <a:pt x="3261" y="2698"/>
                  <a:pt x="3192" y="2698"/>
                  <a:pt x="3140" y="2685"/>
                </a:cubicBezTo>
                <a:cubicBezTo>
                  <a:pt x="3084" y="2685"/>
                  <a:pt x="3028" y="2672"/>
                  <a:pt x="2975" y="2672"/>
                </a:cubicBezTo>
                <a:cubicBezTo>
                  <a:pt x="3057" y="2659"/>
                  <a:pt x="3123" y="2659"/>
                  <a:pt x="3205" y="2659"/>
                </a:cubicBezTo>
                <a:cubicBezTo>
                  <a:pt x="3220" y="2652"/>
                  <a:pt x="3241" y="2652"/>
                  <a:pt x="3261" y="2652"/>
                </a:cubicBezTo>
                <a:cubicBezTo>
                  <a:pt x="3282" y="2652"/>
                  <a:pt x="3302" y="2652"/>
                  <a:pt x="3317" y="2645"/>
                </a:cubicBezTo>
                <a:cubicBezTo>
                  <a:pt x="3328" y="2632"/>
                  <a:pt x="3321" y="2612"/>
                  <a:pt x="3311" y="2612"/>
                </a:cubicBezTo>
                <a:cubicBezTo>
                  <a:pt x="3309" y="2612"/>
                  <a:pt x="3306" y="2613"/>
                  <a:pt x="3304" y="2616"/>
                </a:cubicBezTo>
                <a:cubicBezTo>
                  <a:pt x="3261" y="2613"/>
                  <a:pt x="3219" y="2612"/>
                  <a:pt x="3177" y="2612"/>
                </a:cubicBezTo>
                <a:cubicBezTo>
                  <a:pt x="2986" y="2612"/>
                  <a:pt x="2795" y="2634"/>
                  <a:pt x="2604" y="2659"/>
                </a:cubicBezTo>
                <a:cubicBezTo>
                  <a:pt x="2535" y="2659"/>
                  <a:pt x="2466" y="2672"/>
                  <a:pt x="2400" y="2685"/>
                </a:cubicBezTo>
                <a:cubicBezTo>
                  <a:pt x="2630" y="2603"/>
                  <a:pt x="2877" y="2576"/>
                  <a:pt x="3123" y="2547"/>
                </a:cubicBezTo>
                <a:cubicBezTo>
                  <a:pt x="3084" y="2451"/>
                  <a:pt x="3057" y="2356"/>
                  <a:pt x="3028" y="2261"/>
                </a:cubicBezTo>
                <a:cubicBezTo>
                  <a:pt x="2824" y="2274"/>
                  <a:pt x="2630" y="2356"/>
                  <a:pt x="2439" y="2451"/>
                </a:cubicBezTo>
                <a:cubicBezTo>
                  <a:pt x="2591" y="2343"/>
                  <a:pt x="2755" y="2261"/>
                  <a:pt x="2919" y="2179"/>
                </a:cubicBezTo>
                <a:cubicBezTo>
                  <a:pt x="2893" y="2136"/>
                  <a:pt x="2850" y="2083"/>
                  <a:pt x="2824" y="2027"/>
                </a:cubicBezTo>
                <a:cubicBezTo>
                  <a:pt x="2811" y="2014"/>
                  <a:pt x="2811" y="2014"/>
                  <a:pt x="2794" y="2001"/>
                </a:cubicBezTo>
                <a:lnTo>
                  <a:pt x="2768" y="2001"/>
                </a:lnTo>
                <a:cubicBezTo>
                  <a:pt x="2577" y="2054"/>
                  <a:pt x="2413" y="2166"/>
                  <a:pt x="2262" y="2287"/>
                </a:cubicBezTo>
                <a:cubicBezTo>
                  <a:pt x="2426" y="2096"/>
                  <a:pt x="2647" y="1945"/>
                  <a:pt x="2893" y="1850"/>
                </a:cubicBezTo>
                <a:cubicBezTo>
                  <a:pt x="2824" y="1755"/>
                  <a:pt x="2742" y="1686"/>
                  <a:pt x="2660" y="1630"/>
                </a:cubicBezTo>
                <a:cubicBezTo>
                  <a:pt x="2413" y="1755"/>
                  <a:pt x="2180" y="1932"/>
                  <a:pt x="2015" y="2152"/>
                </a:cubicBezTo>
                <a:cubicBezTo>
                  <a:pt x="2098" y="2014"/>
                  <a:pt x="2206" y="1876"/>
                  <a:pt x="2331" y="1768"/>
                </a:cubicBezTo>
                <a:cubicBezTo>
                  <a:pt x="2262" y="1755"/>
                  <a:pt x="2193" y="1741"/>
                  <a:pt x="2137" y="1712"/>
                </a:cubicBezTo>
                <a:lnTo>
                  <a:pt x="2111" y="1712"/>
                </a:lnTo>
                <a:lnTo>
                  <a:pt x="2098" y="1725"/>
                </a:lnTo>
                <a:cubicBezTo>
                  <a:pt x="1960" y="1850"/>
                  <a:pt x="1864" y="1988"/>
                  <a:pt x="1782" y="2136"/>
                </a:cubicBezTo>
                <a:cubicBezTo>
                  <a:pt x="1864" y="1972"/>
                  <a:pt x="1960" y="1807"/>
                  <a:pt x="2084" y="1672"/>
                </a:cubicBezTo>
                <a:cubicBezTo>
                  <a:pt x="2111" y="1659"/>
                  <a:pt x="2124" y="1630"/>
                  <a:pt x="2153" y="1617"/>
                </a:cubicBezTo>
                <a:cubicBezTo>
                  <a:pt x="2167" y="1617"/>
                  <a:pt x="2167" y="1603"/>
                  <a:pt x="2167" y="1603"/>
                </a:cubicBezTo>
                <a:cubicBezTo>
                  <a:pt x="2167" y="1594"/>
                  <a:pt x="2160" y="1585"/>
                  <a:pt x="2150" y="1585"/>
                </a:cubicBezTo>
                <a:cubicBezTo>
                  <a:pt x="2146" y="1585"/>
                  <a:pt x="2142" y="1586"/>
                  <a:pt x="2137" y="1590"/>
                </a:cubicBezTo>
                <a:cubicBezTo>
                  <a:pt x="2042" y="1659"/>
                  <a:pt x="1960" y="1781"/>
                  <a:pt x="1890" y="1889"/>
                </a:cubicBezTo>
                <a:cubicBezTo>
                  <a:pt x="1864" y="1932"/>
                  <a:pt x="1838" y="1972"/>
                  <a:pt x="1808" y="2027"/>
                </a:cubicBezTo>
                <a:lnTo>
                  <a:pt x="1933" y="1659"/>
                </a:lnTo>
                <a:cubicBezTo>
                  <a:pt x="1890" y="1643"/>
                  <a:pt x="1838" y="1630"/>
                  <a:pt x="1782" y="1617"/>
                </a:cubicBezTo>
                <a:cubicBezTo>
                  <a:pt x="1743" y="1659"/>
                  <a:pt x="1713" y="1725"/>
                  <a:pt x="1700" y="1781"/>
                </a:cubicBezTo>
                <a:cubicBezTo>
                  <a:pt x="1666" y="1900"/>
                  <a:pt x="1629" y="2017"/>
                  <a:pt x="1603" y="2144"/>
                </a:cubicBezTo>
                <a:lnTo>
                  <a:pt x="1603" y="2144"/>
                </a:lnTo>
                <a:cubicBezTo>
                  <a:pt x="1605" y="2126"/>
                  <a:pt x="1605" y="2109"/>
                  <a:pt x="1605" y="2096"/>
                </a:cubicBezTo>
                <a:cubicBezTo>
                  <a:pt x="1631" y="1932"/>
                  <a:pt x="1660" y="1781"/>
                  <a:pt x="1713" y="1643"/>
                </a:cubicBezTo>
                <a:cubicBezTo>
                  <a:pt x="1726" y="1603"/>
                  <a:pt x="1756" y="1577"/>
                  <a:pt x="1769" y="1548"/>
                </a:cubicBezTo>
                <a:cubicBezTo>
                  <a:pt x="1769" y="1538"/>
                  <a:pt x="1756" y="1529"/>
                  <a:pt x="1748" y="1529"/>
                </a:cubicBezTo>
                <a:cubicBezTo>
                  <a:pt x="1745" y="1529"/>
                  <a:pt x="1743" y="1531"/>
                  <a:pt x="1743" y="1534"/>
                </a:cubicBezTo>
                <a:cubicBezTo>
                  <a:pt x="1687" y="1630"/>
                  <a:pt x="1660" y="1725"/>
                  <a:pt x="1631" y="1824"/>
                </a:cubicBezTo>
                <a:cubicBezTo>
                  <a:pt x="1644" y="1712"/>
                  <a:pt x="1674" y="1590"/>
                  <a:pt x="1700" y="1465"/>
                </a:cubicBezTo>
                <a:lnTo>
                  <a:pt x="1440" y="1465"/>
                </a:lnTo>
                <a:cubicBezTo>
                  <a:pt x="1427" y="1465"/>
                  <a:pt x="1427" y="1465"/>
                  <a:pt x="1414" y="1479"/>
                </a:cubicBezTo>
                <a:cubicBezTo>
                  <a:pt x="1397" y="1479"/>
                  <a:pt x="1397" y="1495"/>
                  <a:pt x="1384" y="1508"/>
                </a:cubicBezTo>
                <a:cubicBezTo>
                  <a:pt x="1345" y="1672"/>
                  <a:pt x="1332" y="1824"/>
                  <a:pt x="1332" y="1988"/>
                </a:cubicBezTo>
                <a:cubicBezTo>
                  <a:pt x="1302" y="1850"/>
                  <a:pt x="1289" y="1712"/>
                  <a:pt x="1315" y="1561"/>
                </a:cubicBezTo>
                <a:cubicBezTo>
                  <a:pt x="1315" y="1561"/>
                  <a:pt x="1315" y="1548"/>
                  <a:pt x="1332" y="1534"/>
                </a:cubicBezTo>
                <a:cubicBezTo>
                  <a:pt x="1332" y="1528"/>
                  <a:pt x="1324" y="1525"/>
                  <a:pt x="1317" y="1525"/>
                </a:cubicBezTo>
                <a:cubicBezTo>
                  <a:pt x="1309" y="1525"/>
                  <a:pt x="1302" y="1528"/>
                  <a:pt x="1302" y="1534"/>
                </a:cubicBezTo>
                <a:cubicBezTo>
                  <a:pt x="1233" y="1712"/>
                  <a:pt x="1276" y="1972"/>
                  <a:pt x="1345" y="2218"/>
                </a:cubicBezTo>
                <a:lnTo>
                  <a:pt x="1345" y="2248"/>
                </a:lnTo>
                <a:cubicBezTo>
                  <a:pt x="1233" y="2027"/>
                  <a:pt x="1180" y="1781"/>
                  <a:pt x="1180" y="1548"/>
                </a:cubicBezTo>
                <a:cubicBezTo>
                  <a:pt x="1056" y="1603"/>
                  <a:pt x="934" y="1686"/>
                  <a:pt x="822" y="1794"/>
                </a:cubicBezTo>
                <a:cubicBezTo>
                  <a:pt x="865" y="1932"/>
                  <a:pt x="934" y="2070"/>
                  <a:pt x="1016" y="2192"/>
                </a:cubicBezTo>
                <a:cubicBezTo>
                  <a:pt x="921" y="2123"/>
                  <a:pt x="865" y="1972"/>
                  <a:pt x="770" y="1863"/>
                </a:cubicBezTo>
                <a:cubicBezTo>
                  <a:pt x="714" y="1919"/>
                  <a:pt x="645" y="1972"/>
                  <a:pt x="576" y="2027"/>
                </a:cubicBezTo>
                <a:cubicBezTo>
                  <a:pt x="727" y="2152"/>
                  <a:pt x="865" y="2300"/>
                  <a:pt x="973" y="2465"/>
                </a:cubicBezTo>
                <a:cubicBezTo>
                  <a:pt x="839" y="2300"/>
                  <a:pt x="674" y="2179"/>
                  <a:pt x="480" y="2110"/>
                </a:cubicBezTo>
                <a:cubicBezTo>
                  <a:pt x="411" y="2179"/>
                  <a:pt x="359" y="2261"/>
                  <a:pt x="303" y="2343"/>
                </a:cubicBezTo>
                <a:cubicBezTo>
                  <a:pt x="493" y="2412"/>
                  <a:pt x="658" y="2507"/>
                  <a:pt x="796" y="2659"/>
                </a:cubicBezTo>
                <a:cubicBezTo>
                  <a:pt x="687" y="2603"/>
                  <a:pt x="592" y="2547"/>
                  <a:pt x="493" y="2494"/>
                </a:cubicBezTo>
                <a:cubicBezTo>
                  <a:pt x="411" y="2465"/>
                  <a:pt x="316" y="2425"/>
                  <a:pt x="234" y="2425"/>
                </a:cubicBezTo>
                <a:cubicBezTo>
                  <a:pt x="207" y="2425"/>
                  <a:pt x="207" y="2451"/>
                  <a:pt x="234" y="2451"/>
                </a:cubicBezTo>
                <a:cubicBezTo>
                  <a:pt x="346" y="2465"/>
                  <a:pt x="454" y="2521"/>
                  <a:pt x="562" y="2576"/>
                </a:cubicBezTo>
                <a:cubicBezTo>
                  <a:pt x="454" y="2547"/>
                  <a:pt x="359" y="2547"/>
                  <a:pt x="181" y="2534"/>
                </a:cubicBezTo>
                <a:cubicBezTo>
                  <a:pt x="138" y="2659"/>
                  <a:pt x="99" y="2767"/>
                  <a:pt x="69" y="2892"/>
                </a:cubicBezTo>
                <a:cubicBezTo>
                  <a:pt x="69" y="2905"/>
                  <a:pt x="69" y="2905"/>
                  <a:pt x="83" y="2905"/>
                </a:cubicBezTo>
                <a:cubicBezTo>
                  <a:pt x="109" y="2903"/>
                  <a:pt x="135" y="2903"/>
                  <a:pt x="162" y="2903"/>
                </a:cubicBezTo>
                <a:cubicBezTo>
                  <a:pt x="345" y="2903"/>
                  <a:pt x="534" y="2942"/>
                  <a:pt x="701" y="3014"/>
                </a:cubicBezTo>
                <a:cubicBezTo>
                  <a:pt x="569" y="2993"/>
                  <a:pt x="429" y="2969"/>
                  <a:pt x="288" y="2969"/>
                </a:cubicBezTo>
                <a:cubicBezTo>
                  <a:pt x="252" y="2969"/>
                  <a:pt x="217" y="2971"/>
                  <a:pt x="181" y="2974"/>
                </a:cubicBezTo>
                <a:lnTo>
                  <a:pt x="112" y="2974"/>
                </a:lnTo>
                <a:cubicBezTo>
                  <a:pt x="102" y="2985"/>
                  <a:pt x="108" y="3004"/>
                  <a:pt x="118" y="3004"/>
                </a:cubicBezTo>
                <a:cubicBezTo>
                  <a:pt x="120" y="3004"/>
                  <a:pt x="123" y="3003"/>
                  <a:pt x="125" y="3000"/>
                </a:cubicBezTo>
                <a:cubicBezTo>
                  <a:pt x="329" y="3000"/>
                  <a:pt x="536" y="3027"/>
                  <a:pt x="756" y="3069"/>
                </a:cubicBezTo>
                <a:cubicBezTo>
                  <a:pt x="711" y="3063"/>
                  <a:pt x="666" y="3060"/>
                  <a:pt x="619" y="3060"/>
                </a:cubicBezTo>
                <a:cubicBezTo>
                  <a:pt x="467" y="3060"/>
                  <a:pt x="310" y="3092"/>
                  <a:pt x="152" y="3122"/>
                </a:cubicBezTo>
                <a:cubicBezTo>
                  <a:pt x="152" y="3247"/>
                  <a:pt x="165" y="3369"/>
                  <a:pt x="181" y="3493"/>
                </a:cubicBezTo>
                <a:cubicBezTo>
                  <a:pt x="346" y="3424"/>
                  <a:pt x="510" y="3385"/>
                  <a:pt x="674" y="3355"/>
                </a:cubicBezTo>
                <a:lnTo>
                  <a:pt x="674" y="3355"/>
                </a:lnTo>
                <a:cubicBezTo>
                  <a:pt x="562" y="3385"/>
                  <a:pt x="467" y="3438"/>
                  <a:pt x="372" y="3493"/>
                </a:cubicBezTo>
                <a:cubicBezTo>
                  <a:pt x="329" y="3520"/>
                  <a:pt x="277" y="3549"/>
                  <a:pt x="247" y="3589"/>
                </a:cubicBezTo>
                <a:cubicBezTo>
                  <a:pt x="238" y="3598"/>
                  <a:pt x="241" y="3607"/>
                  <a:pt x="250" y="3607"/>
                </a:cubicBezTo>
                <a:cubicBezTo>
                  <a:pt x="254" y="3607"/>
                  <a:pt x="259" y="3606"/>
                  <a:pt x="263" y="3602"/>
                </a:cubicBezTo>
                <a:cubicBezTo>
                  <a:pt x="385" y="3507"/>
                  <a:pt x="536" y="3424"/>
                  <a:pt x="687" y="3385"/>
                </a:cubicBezTo>
                <a:cubicBezTo>
                  <a:pt x="700" y="3369"/>
                  <a:pt x="726" y="3369"/>
                  <a:pt x="754" y="3356"/>
                </a:cubicBezTo>
                <a:lnTo>
                  <a:pt x="754" y="3356"/>
                </a:lnTo>
                <a:cubicBezTo>
                  <a:pt x="535" y="3452"/>
                  <a:pt x="371" y="3632"/>
                  <a:pt x="234" y="3822"/>
                </a:cubicBezTo>
                <a:cubicBezTo>
                  <a:pt x="290" y="3918"/>
                  <a:pt x="346" y="4000"/>
                  <a:pt x="411" y="4069"/>
                </a:cubicBezTo>
                <a:cubicBezTo>
                  <a:pt x="549" y="3931"/>
                  <a:pt x="674" y="3796"/>
                  <a:pt x="852" y="3697"/>
                </a:cubicBezTo>
                <a:lnTo>
                  <a:pt x="852" y="3697"/>
                </a:lnTo>
                <a:cubicBezTo>
                  <a:pt x="822" y="3727"/>
                  <a:pt x="809" y="3740"/>
                  <a:pt x="783" y="3753"/>
                </a:cubicBezTo>
                <a:cubicBezTo>
                  <a:pt x="687" y="3835"/>
                  <a:pt x="618" y="3931"/>
                  <a:pt x="576" y="4056"/>
                </a:cubicBezTo>
                <a:cubicBezTo>
                  <a:pt x="645" y="4108"/>
                  <a:pt x="727" y="4177"/>
                  <a:pt x="796" y="4246"/>
                </a:cubicBezTo>
                <a:cubicBezTo>
                  <a:pt x="865" y="4138"/>
                  <a:pt x="947" y="4026"/>
                  <a:pt x="1042" y="3944"/>
                </a:cubicBezTo>
                <a:lnTo>
                  <a:pt x="1042" y="3944"/>
                </a:lnTo>
                <a:cubicBezTo>
                  <a:pt x="934" y="4082"/>
                  <a:pt x="852" y="4233"/>
                  <a:pt x="809" y="4384"/>
                </a:cubicBezTo>
                <a:cubicBezTo>
                  <a:pt x="796" y="4397"/>
                  <a:pt x="796" y="4411"/>
                  <a:pt x="796" y="4411"/>
                </a:cubicBezTo>
                <a:cubicBezTo>
                  <a:pt x="809" y="4424"/>
                  <a:pt x="809" y="4437"/>
                  <a:pt x="822" y="4437"/>
                </a:cubicBezTo>
                <a:cubicBezTo>
                  <a:pt x="878" y="4493"/>
                  <a:pt x="947" y="4562"/>
                  <a:pt x="1029" y="4588"/>
                </a:cubicBezTo>
                <a:cubicBezTo>
                  <a:pt x="1056" y="4384"/>
                  <a:pt x="1151" y="4220"/>
                  <a:pt x="1263" y="4042"/>
                </a:cubicBezTo>
                <a:lnTo>
                  <a:pt x="1263" y="4042"/>
                </a:lnTo>
                <a:cubicBezTo>
                  <a:pt x="1207" y="4151"/>
                  <a:pt x="1167" y="4259"/>
                  <a:pt x="1138" y="4371"/>
                </a:cubicBezTo>
                <a:cubicBezTo>
                  <a:pt x="1125" y="4466"/>
                  <a:pt x="1085" y="4575"/>
                  <a:pt x="1111" y="4657"/>
                </a:cubicBezTo>
                <a:cubicBezTo>
                  <a:pt x="1111" y="4661"/>
                  <a:pt x="1114" y="4663"/>
                  <a:pt x="1117" y="4663"/>
                </a:cubicBezTo>
                <a:cubicBezTo>
                  <a:pt x="1125" y="4663"/>
                  <a:pt x="1138" y="4653"/>
                  <a:pt x="1138" y="4644"/>
                </a:cubicBezTo>
                <a:cubicBezTo>
                  <a:pt x="1138" y="4371"/>
                  <a:pt x="1263" y="4095"/>
                  <a:pt x="1397" y="3848"/>
                </a:cubicBezTo>
                <a:lnTo>
                  <a:pt x="1397" y="3848"/>
                </a:lnTo>
                <a:cubicBezTo>
                  <a:pt x="1263" y="4125"/>
                  <a:pt x="1194" y="4437"/>
                  <a:pt x="1194" y="4752"/>
                </a:cubicBezTo>
                <a:cubicBezTo>
                  <a:pt x="1315" y="4782"/>
                  <a:pt x="1427" y="4808"/>
                  <a:pt x="1549" y="4835"/>
                </a:cubicBezTo>
                <a:cubicBezTo>
                  <a:pt x="1549" y="4549"/>
                  <a:pt x="1562" y="4273"/>
                  <a:pt x="1605" y="3987"/>
                </a:cubicBezTo>
                <a:cubicBezTo>
                  <a:pt x="1618" y="4013"/>
                  <a:pt x="1618" y="4026"/>
                  <a:pt x="1631" y="4056"/>
                </a:cubicBezTo>
                <a:cubicBezTo>
                  <a:pt x="1605" y="4164"/>
                  <a:pt x="1605" y="4273"/>
                  <a:pt x="1591" y="4384"/>
                </a:cubicBezTo>
                <a:cubicBezTo>
                  <a:pt x="1591" y="4493"/>
                  <a:pt x="1591" y="4618"/>
                  <a:pt x="1605" y="4726"/>
                </a:cubicBezTo>
                <a:cubicBezTo>
                  <a:pt x="1605" y="4739"/>
                  <a:pt x="1614" y="4746"/>
                  <a:pt x="1624" y="4746"/>
                </a:cubicBezTo>
                <a:cubicBezTo>
                  <a:pt x="1634" y="4746"/>
                  <a:pt x="1644" y="4739"/>
                  <a:pt x="1644" y="4726"/>
                </a:cubicBezTo>
                <a:cubicBezTo>
                  <a:pt x="1618" y="4519"/>
                  <a:pt x="1631" y="4328"/>
                  <a:pt x="1644" y="4138"/>
                </a:cubicBezTo>
                <a:cubicBezTo>
                  <a:pt x="1687" y="4273"/>
                  <a:pt x="1726" y="4397"/>
                  <a:pt x="1782" y="4519"/>
                </a:cubicBezTo>
                <a:cubicBezTo>
                  <a:pt x="1825" y="4726"/>
                  <a:pt x="1864" y="4917"/>
                  <a:pt x="1933" y="5124"/>
                </a:cubicBezTo>
                <a:cubicBezTo>
                  <a:pt x="1960" y="5219"/>
                  <a:pt x="2015" y="5301"/>
                  <a:pt x="2055" y="5397"/>
                </a:cubicBezTo>
                <a:cubicBezTo>
                  <a:pt x="2111" y="5505"/>
                  <a:pt x="2137" y="5617"/>
                  <a:pt x="2167" y="5739"/>
                </a:cubicBezTo>
                <a:cubicBezTo>
                  <a:pt x="2262" y="5998"/>
                  <a:pt x="2357" y="6245"/>
                  <a:pt x="2439" y="6521"/>
                </a:cubicBezTo>
                <a:cubicBezTo>
                  <a:pt x="2495" y="6672"/>
                  <a:pt x="2577" y="6781"/>
                  <a:pt x="2617" y="6889"/>
                </a:cubicBezTo>
                <a:cubicBezTo>
                  <a:pt x="2564" y="7001"/>
                  <a:pt x="2508" y="7096"/>
                  <a:pt x="2466" y="7205"/>
                </a:cubicBezTo>
                <a:cubicBezTo>
                  <a:pt x="2439" y="7260"/>
                  <a:pt x="2426" y="7300"/>
                  <a:pt x="2400" y="7356"/>
                </a:cubicBezTo>
                <a:cubicBezTo>
                  <a:pt x="2318" y="7451"/>
                  <a:pt x="2249" y="7546"/>
                  <a:pt x="2193" y="7658"/>
                </a:cubicBezTo>
                <a:cubicBezTo>
                  <a:pt x="2042" y="7931"/>
                  <a:pt x="1989" y="8260"/>
                  <a:pt x="2071" y="8562"/>
                </a:cubicBezTo>
                <a:cubicBezTo>
                  <a:pt x="2084" y="8588"/>
                  <a:pt x="2084" y="8615"/>
                  <a:pt x="2084" y="8671"/>
                </a:cubicBezTo>
                <a:lnTo>
                  <a:pt x="2084" y="8904"/>
                </a:lnTo>
                <a:cubicBezTo>
                  <a:pt x="2084" y="8917"/>
                  <a:pt x="2071" y="8943"/>
                  <a:pt x="2055" y="8973"/>
                </a:cubicBezTo>
                <a:cubicBezTo>
                  <a:pt x="2055" y="8986"/>
                  <a:pt x="2071" y="9026"/>
                  <a:pt x="2071" y="9026"/>
                </a:cubicBezTo>
                <a:cubicBezTo>
                  <a:pt x="2071" y="9082"/>
                  <a:pt x="2055" y="9164"/>
                  <a:pt x="2055" y="9233"/>
                </a:cubicBezTo>
                <a:cubicBezTo>
                  <a:pt x="2055" y="9302"/>
                  <a:pt x="2015" y="9384"/>
                  <a:pt x="2029" y="9466"/>
                </a:cubicBezTo>
                <a:cubicBezTo>
                  <a:pt x="2042" y="9466"/>
                  <a:pt x="2042" y="9479"/>
                  <a:pt x="2042" y="9492"/>
                </a:cubicBezTo>
                <a:cubicBezTo>
                  <a:pt x="2029" y="9657"/>
                  <a:pt x="2042" y="9821"/>
                  <a:pt x="2055" y="9985"/>
                </a:cubicBezTo>
                <a:cubicBezTo>
                  <a:pt x="2071" y="10041"/>
                  <a:pt x="2071" y="10094"/>
                  <a:pt x="2084" y="10137"/>
                </a:cubicBezTo>
                <a:cubicBezTo>
                  <a:pt x="2071" y="10150"/>
                  <a:pt x="2055" y="10176"/>
                  <a:pt x="2055" y="10206"/>
                </a:cubicBezTo>
                <a:cubicBezTo>
                  <a:pt x="2055" y="10258"/>
                  <a:pt x="2071" y="10340"/>
                  <a:pt x="2084" y="10409"/>
                </a:cubicBezTo>
                <a:lnTo>
                  <a:pt x="2071" y="10423"/>
                </a:lnTo>
                <a:cubicBezTo>
                  <a:pt x="2042" y="10505"/>
                  <a:pt x="2029" y="10600"/>
                  <a:pt x="2002" y="10699"/>
                </a:cubicBezTo>
                <a:cubicBezTo>
                  <a:pt x="1687" y="10669"/>
                  <a:pt x="1384" y="10643"/>
                  <a:pt x="1069" y="10643"/>
                </a:cubicBezTo>
                <a:cubicBezTo>
                  <a:pt x="809" y="10643"/>
                  <a:pt x="536" y="10643"/>
                  <a:pt x="316" y="10794"/>
                </a:cubicBezTo>
                <a:cubicBezTo>
                  <a:pt x="303" y="10794"/>
                  <a:pt x="290" y="10807"/>
                  <a:pt x="263" y="10820"/>
                </a:cubicBezTo>
                <a:cubicBezTo>
                  <a:pt x="234" y="10847"/>
                  <a:pt x="207" y="10863"/>
                  <a:pt x="207" y="10863"/>
                </a:cubicBezTo>
                <a:cubicBezTo>
                  <a:pt x="0" y="11067"/>
                  <a:pt x="56" y="11382"/>
                  <a:pt x="165" y="11629"/>
                </a:cubicBezTo>
                <a:cubicBezTo>
                  <a:pt x="234" y="11793"/>
                  <a:pt x="359" y="11931"/>
                  <a:pt x="493" y="12040"/>
                </a:cubicBezTo>
                <a:cubicBezTo>
                  <a:pt x="562" y="12096"/>
                  <a:pt x="618" y="12148"/>
                  <a:pt x="687" y="12204"/>
                </a:cubicBezTo>
                <a:cubicBezTo>
                  <a:pt x="839" y="12355"/>
                  <a:pt x="973" y="12520"/>
                  <a:pt x="1138" y="12684"/>
                </a:cubicBezTo>
                <a:cubicBezTo>
                  <a:pt x="1345" y="12875"/>
                  <a:pt x="1578" y="13052"/>
                  <a:pt x="1795" y="13246"/>
                </a:cubicBezTo>
                <a:cubicBezTo>
                  <a:pt x="1907" y="13342"/>
                  <a:pt x="2002" y="13437"/>
                  <a:pt x="2111" y="13532"/>
                </a:cubicBezTo>
                <a:cubicBezTo>
                  <a:pt x="2167" y="13766"/>
                  <a:pt x="2219" y="13999"/>
                  <a:pt x="2275" y="14216"/>
                </a:cubicBezTo>
                <a:cubicBezTo>
                  <a:pt x="2370" y="14627"/>
                  <a:pt x="2495" y="15025"/>
                  <a:pt x="2660" y="15409"/>
                </a:cubicBezTo>
                <a:cubicBezTo>
                  <a:pt x="2729" y="15547"/>
                  <a:pt x="2781" y="15695"/>
                  <a:pt x="2837" y="15846"/>
                </a:cubicBezTo>
                <a:cubicBezTo>
                  <a:pt x="2863" y="15902"/>
                  <a:pt x="2906" y="15971"/>
                  <a:pt x="2919" y="16024"/>
                </a:cubicBezTo>
                <a:cubicBezTo>
                  <a:pt x="2959" y="16136"/>
                  <a:pt x="2946" y="16257"/>
                  <a:pt x="2988" y="16353"/>
                </a:cubicBezTo>
                <a:cubicBezTo>
                  <a:pt x="3028" y="16435"/>
                  <a:pt x="3057" y="16504"/>
                  <a:pt x="3097" y="16560"/>
                </a:cubicBezTo>
                <a:cubicBezTo>
                  <a:pt x="3140" y="16915"/>
                  <a:pt x="3123" y="17273"/>
                  <a:pt x="3192" y="17628"/>
                </a:cubicBezTo>
                <a:cubicBezTo>
                  <a:pt x="3274" y="18298"/>
                  <a:pt x="3452" y="18969"/>
                  <a:pt x="3508" y="19640"/>
                </a:cubicBezTo>
                <a:cubicBezTo>
                  <a:pt x="3508" y="19669"/>
                  <a:pt x="3508" y="19695"/>
                  <a:pt x="3521" y="19722"/>
                </a:cubicBezTo>
                <a:cubicBezTo>
                  <a:pt x="3495" y="19791"/>
                  <a:pt x="3468" y="19847"/>
                  <a:pt x="3412" y="19916"/>
                </a:cubicBezTo>
                <a:cubicBezTo>
                  <a:pt x="3370" y="19942"/>
                  <a:pt x="3304" y="19998"/>
                  <a:pt x="3248" y="20024"/>
                </a:cubicBezTo>
                <a:cubicBezTo>
                  <a:pt x="3166" y="20093"/>
                  <a:pt x="3071" y="20133"/>
                  <a:pt x="2975" y="20202"/>
                </a:cubicBezTo>
                <a:cubicBezTo>
                  <a:pt x="2824" y="20297"/>
                  <a:pt x="2699" y="20396"/>
                  <a:pt x="2548" y="20435"/>
                </a:cubicBezTo>
                <a:cubicBezTo>
                  <a:pt x="2439" y="20478"/>
                  <a:pt x="2331" y="20560"/>
                  <a:pt x="2370" y="20682"/>
                </a:cubicBezTo>
                <a:cubicBezTo>
                  <a:pt x="2400" y="20807"/>
                  <a:pt x="2535" y="20833"/>
                  <a:pt x="2647" y="20859"/>
                </a:cubicBezTo>
                <a:cubicBezTo>
                  <a:pt x="2762" y="20868"/>
                  <a:pt x="2883" y="20879"/>
                  <a:pt x="3002" y="20879"/>
                </a:cubicBezTo>
                <a:cubicBezTo>
                  <a:pt x="3053" y="20879"/>
                  <a:pt x="3104" y="20877"/>
                  <a:pt x="3153" y="20872"/>
                </a:cubicBezTo>
                <a:cubicBezTo>
                  <a:pt x="3304" y="20859"/>
                  <a:pt x="3426" y="20764"/>
                  <a:pt x="3550" y="20708"/>
                </a:cubicBezTo>
                <a:cubicBezTo>
                  <a:pt x="3616" y="20682"/>
                  <a:pt x="3715" y="20668"/>
                  <a:pt x="3797" y="20668"/>
                </a:cubicBezTo>
                <a:cubicBezTo>
                  <a:pt x="3874" y="20668"/>
                  <a:pt x="3951" y="20673"/>
                  <a:pt x="4026" y="20673"/>
                </a:cubicBezTo>
                <a:cubicBezTo>
                  <a:pt x="4126" y="20673"/>
                  <a:pt x="4223" y="20665"/>
                  <a:pt x="4316" y="20626"/>
                </a:cubicBezTo>
                <a:cubicBezTo>
                  <a:pt x="4425" y="20586"/>
                  <a:pt x="4550" y="20530"/>
                  <a:pt x="4619" y="20422"/>
                </a:cubicBezTo>
                <a:cubicBezTo>
                  <a:pt x="4632" y="20396"/>
                  <a:pt x="4645" y="20353"/>
                  <a:pt x="4645" y="20313"/>
                </a:cubicBezTo>
                <a:cubicBezTo>
                  <a:pt x="4645" y="20271"/>
                  <a:pt x="4619" y="20231"/>
                  <a:pt x="4602" y="20215"/>
                </a:cubicBezTo>
                <a:cubicBezTo>
                  <a:pt x="4589" y="20202"/>
                  <a:pt x="4589" y="20202"/>
                  <a:pt x="4589" y="20189"/>
                </a:cubicBezTo>
                <a:lnTo>
                  <a:pt x="4576" y="20189"/>
                </a:lnTo>
                <a:cubicBezTo>
                  <a:pt x="4576" y="20175"/>
                  <a:pt x="4576" y="20175"/>
                  <a:pt x="4563" y="20175"/>
                </a:cubicBezTo>
                <a:cubicBezTo>
                  <a:pt x="4550" y="20120"/>
                  <a:pt x="4520" y="20080"/>
                  <a:pt x="4507" y="20037"/>
                </a:cubicBezTo>
                <a:lnTo>
                  <a:pt x="4494" y="20037"/>
                </a:lnTo>
                <a:cubicBezTo>
                  <a:pt x="4438" y="19860"/>
                  <a:pt x="4399" y="19695"/>
                  <a:pt x="4372" y="19518"/>
                </a:cubicBezTo>
                <a:cubicBezTo>
                  <a:pt x="4343" y="19380"/>
                  <a:pt x="4356" y="19202"/>
                  <a:pt x="4343" y="19081"/>
                </a:cubicBezTo>
                <a:cubicBezTo>
                  <a:pt x="4329" y="18969"/>
                  <a:pt x="4343" y="18874"/>
                  <a:pt x="4343" y="18765"/>
                </a:cubicBezTo>
                <a:cubicBezTo>
                  <a:pt x="4329" y="18696"/>
                  <a:pt x="4303" y="18627"/>
                  <a:pt x="4303" y="18558"/>
                </a:cubicBezTo>
                <a:cubicBezTo>
                  <a:pt x="4303" y="18423"/>
                  <a:pt x="4329" y="18298"/>
                  <a:pt x="4329" y="18160"/>
                </a:cubicBezTo>
                <a:cubicBezTo>
                  <a:pt x="4343" y="17914"/>
                  <a:pt x="4329" y="17684"/>
                  <a:pt x="4303" y="17437"/>
                </a:cubicBezTo>
                <a:cubicBezTo>
                  <a:pt x="4247" y="17010"/>
                  <a:pt x="4109" y="16615"/>
                  <a:pt x="4057" y="16188"/>
                </a:cubicBezTo>
                <a:cubicBezTo>
                  <a:pt x="4044" y="16040"/>
                  <a:pt x="4057" y="15876"/>
                  <a:pt x="4044" y="15712"/>
                </a:cubicBezTo>
                <a:cubicBezTo>
                  <a:pt x="4027" y="15587"/>
                  <a:pt x="4014" y="15478"/>
                  <a:pt x="3988" y="15366"/>
                </a:cubicBezTo>
                <a:lnTo>
                  <a:pt x="3988" y="15366"/>
                </a:lnTo>
                <a:cubicBezTo>
                  <a:pt x="4109" y="15518"/>
                  <a:pt x="4221" y="15669"/>
                  <a:pt x="4343" y="15833"/>
                </a:cubicBezTo>
                <a:cubicBezTo>
                  <a:pt x="4425" y="15942"/>
                  <a:pt x="4468" y="16080"/>
                  <a:pt x="4589" y="16149"/>
                </a:cubicBezTo>
                <a:cubicBezTo>
                  <a:pt x="4602" y="16162"/>
                  <a:pt x="4619" y="16175"/>
                  <a:pt x="4632" y="16175"/>
                </a:cubicBezTo>
                <a:cubicBezTo>
                  <a:pt x="4645" y="16188"/>
                  <a:pt x="4645" y="16188"/>
                  <a:pt x="4658" y="16188"/>
                </a:cubicBezTo>
                <a:lnTo>
                  <a:pt x="4740" y="16188"/>
                </a:lnTo>
                <a:cubicBezTo>
                  <a:pt x="4754" y="16205"/>
                  <a:pt x="4767" y="16218"/>
                  <a:pt x="4809" y="16231"/>
                </a:cubicBezTo>
                <a:cubicBezTo>
                  <a:pt x="4836" y="16231"/>
                  <a:pt x="4849" y="16231"/>
                  <a:pt x="4892" y="16205"/>
                </a:cubicBezTo>
                <a:cubicBezTo>
                  <a:pt x="4918" y="16175"/>
                  <a:pt x="4918" y="16053"/>
                  <a:pt x="4931" y="15984"/>
                </a:cubicBezTo>
                <a:cubicBezTo>
                  <a:pt x="4947" y="15833"/>
                  <a:pt x="4947" y="15695"/>
                  <a:pt x="4918" y="15547"/>
                </a:cubicBezTo>
                <a:cubicBezTo>
                  <a:pt x="4905" y="15449"/>
                  <a:pt x="4878" y="15409"/>
                  <a:pt x="4849" y="15327"/>
                </a:cubicBezTo>
                <a:cubicBezTo>
                  <a:pt x="4823" y="15189"/>
                  <a:pt x="4836" y="15054"/>
                  <a:pt x="4823" y="14903"/>
                </a:cubicBezTo>
                <a:cubicBezTo>
                  <a:pt x="4809" y="14643"/>
                  <a:pt x="4754" y="14397"/>
                  <a:pt x="4671" y="14150"/>
                </a:cubicBezTo>
                <a:cubicBezTo>
                  <a:pt x="4632" y="14068"/>
                  <a:pt x="4602" y="13999"/>
                  <a:pt x="4550" y="13969"/>
                </a:cubicBezTo>
                <a:cubicBezTo>
                  <a:pt x="4537" y="13956"/>
                  <a:pt x="4507" y="13943"/>
                  <a:pt x="4494" y="13930"/>
                </a:cubicBezTo>
                <a:cubicBezTo>
                  <a:pt x="4474" y="13924"/>
                  <a:pt x="4453" y="13921"/>
                  <a:pt x="4431" y="13921"/>
                </a:cubicBezTo>
                <a:cubicBezTo>
                  <a:pt x="4363" y="13921"/>
                  <a:pt x="4293" y="13946"/>
                  <a:pt x="4260" y="13956"/>
                </a:cubicBezTo>
                <a:cubicBezTo>
                  <a:pt x="4178" y="14012"/>
                  <a:pt x="4191" y="14038"/>
                  <a:pt x="4152" y="14068"/>
                </a:cubicBezTo>
                <a:cubicBezTo>
                  <a:pt x="4139" y="14068"/>
                  <a:pt x="4126" y="14081"/>
                  <a:pt x="4109" y="14094"/>
                </a:cubicBezTo>
                <a:cubicBezTo>
                  <a:pt x="4027" y="14081"/>
                  <a:pt x="4096" y="13999"/>
                  <a:pt x="4027" y="13904"/>
                </a:cubicBezTo>
                <a:cubicBezTo>
                  <a:pt x="3988" y="13848"/>
                  <a:pt x="3961" y="13792"/>
                  <a:pt x="3919" y="13739"/>
                </a:cubicBezTo>
                <a:cubicBezTo>
                  <a:pt x="3905" y="13641"/>
                  <a:pt x="3892" y="13519"/>
                  <a:pt x="3879" y="13424"/>
                </a:cubicBezTo>
                <a:cubicBezTo>
                  <a:pt x="3863" y="13342"/>
                  <a:pt x="3836" y="13230"/>
                  <a:pt x="3823" y="13134"/>
                </a:cubicBezTo>
                <a:lnTo>
                  <a:pt x="3892" y="13134"/>
                </a:lnTo>
                <a:cubicBezTo>
                  <a:pt x="3923" y="13138"/>
                  <a:pt x="3953" y="13139"/>
                  <a:pt x="3984" y="13139"/>
                </a:cubicBezTo>
                <a:cubicBezTo>
                  <a:pt x="4076" y="13139"/>
                  <a:pt x="4169" y="13125"/>
                  <a:pt x="4260" y="13095"/>
                </a:cubicBezTo>
                <a:cubicBezTo>
                  <a:pt x="4372" y="13052"/>
                  <a:pt x="4481" y="13000"/>
                  <a:pt x="4576" y="12918"/>
                </a:cubicBezTo>
                <a:lnTo>
                  <a:pt x="4619" y="12875"/>
                </a:lnTo>
                <a:cubicBezTo>
                  <a:pt x="4783" y="12737"/>
                  <a:pt x="4918" y="12572"/>
                  <a:pt x="5030" y="12395"/>
                </a:cubicBezTo>
                <a:cubicBezTo>
                  <a:pt x="5043" y="12369"/>
                  <a:pt x="5056" y="12342"/>
                  <a:pt x="5056" y="12300"/>
                </a:cubicBezTo>
                <a:cubicBezTo>
                  <a:pt x="5069" y="12260"/>
                  <a:pt x="5056" y="12217"/>
                  <a:pt x="5043" y="12191"/>
                </a:cubicBezTo>
                <a:cubicBezTo>
                  <a:pt x="5030" y="12162"/>
                  <a:pt x="5030" y="12148"/>
                  <a:pt x="5013" y="12122"/>
                </a:cubicBezTo>
                <a:cubicBezTo>
                  <a:pt x="5013" y="12096"/>
                  <a:pt x="5000" y="12066"/>
                  <a:pt x="4987" y="12040"/>
                </a:cubicBezTo>
                <a:cubicBezTo>
                  <a:pt x="4974" y="12014"/>
                  <a:pt x="4974" y="11997"/>
                  <a:pt x="4961" y="11971"/>
                </a:cubicBezTo>
                <a:cubicBezTo>
                  <a:pt x="4918" y="11889"/>
                  <a:pt x="4892" y="11806"/>
                  <a:pt x="4836" y="11724"/>
                </a:cubicBezTo>
                <a:lnTo>
                  <a:pt x="4836" y="11711"/>
                </a:lnTo>
                <a:cubicBezTo>
                  <a:pt x="4947" y="11833"/>
                  <a:pt x="5013" y="11984"/>
                  <a:pt x="5069" y="12135"/>
                </a:cubicBezTo>
                <a:cubicBezTo>
                  <a:pt x="5138" y="12066"/>
                  <a:pt x="5194" y="11971"/>
                  <a:pt x="5233" y="11876"/>
                </a:cubicBezTo>
                <a:cubicBezTo>
                  <a:pt x="5247" y="11862"/>
                  <a:pt x="5247" y="11849"/>
                  <a:pt x="5260" y="11820"/>
                </a:cubicBezTo>
                <a:cubicBezTo>
                  <a:pt x="5260" y="11793"/>
                  <a:pt x="5260" y="11780"/>
                  <a:pt x="5247" y="11751"/>
                </a:cubicBezTo>
                <a:cubicBezTo>
                  <a:pt x="5220" y="11616"/>
                  <a:pt x="5164" y="11504"/>
                  <a:pt x="5095" y="11382"/>
                </a:cubicBezTo>
                <a:cubicBezTo>
                  <a:pt x="5030" y="11258"/>
                  <a:pt x="4961" y="11136"/>
                  <a:pt x="4878" y="11027"/>
                </a:cubicBezTo>
                <a:lnTo>
                  <a:pt x="4878" y="11011"/>
                </a:lnTo>
                <a:cubicBezTo>
                  <a:pt x="4823" y="10929"/>
                  <a:pt x="4783" y="10847"/>
                  <a:pt x="4714" y="10781"/>
                </a:cubicBezTo>
                <a:cubicBezTo>
                  <a:pt x="4714" y="10764"/>
                  <a:pt x="4701" y="10751"/>
                  <a:pt x="4685" y="10751"/>
                </a:cubicBezTo>
                <a:cubicBezTo>
                  <a:pt x="4685" y="10738"/>
                  <a:pt x="4671" y="10725"/>
                  <a:pt x="4671" y="10725"/>
                </a:cubicBezTo>
                <a:cubicBezTo>
                  <a:pt x="4645" y="10682"/>
                  <a:pt x="4602" y="10643"/>
                  <a:pt x="4576" y="10617"/>
                </a:cubicBezTo>
                <a:cubicBezTo>
                  <a:pt x="4563" y="10600"/>
                  <a:pt x="4537" y="10574"/>
                  <a:pt x="4520" y="10548"/>
                </a:cubicBezTo>
                <a:cubicBezTo>
                  <a:pt x="4454" y="10436"/>
                  <a:pt x="4399" y="10354"/>
                  <a:pt x="4329" y="10245"/>
                </a:cubicBezTo>
                <a:cubicBezTo>
                  <a:pt x="4303" y="10206"/>
                  <a:pt x="4290" y="10176"/>
                  <a:pt x="4274" y="10137"/>
                </a:cubicBezTo>
                <a:cubicBezTo>
                  <a:pt x="4274" y="10107"/>
                  <a:pt x="4260" y="10081"/>
                  <a:pt x="4247" y="10054"/>
                </a:cubicBezTo>
                <a:cubicBezTo>
                  <a:pt x="4208" y="9999"/>
                  <a:pt x="4165" y="9943"/>
                  <a:pt x="4126" y="9903"/>
                </a:cubicBezTo>
                <a:cubicBezTo>
                  <a:pt x="4109" y="9861"/>
                  <a:pt x="4109" y="9808"/>
                  <a:pt x="4109" y="9765"/>
                </a:cubicBezTo>
                <a:lnTo>
                  <a:pt x="4109" y="9726"/>
                </a:lnTo>
                <a:lnTo>
                  <a:pt x="4109" y="9696"/>
                </a:lnTo>
                <a:cubicBezTo>
                  <a:pt x="4109" y="9657"/>
                  <a:pt x="4109" y="9614"/>
                  <a:pt x="4096" y="9588"/>
                </a:cubicBezTo>
                <a:lnTo>
                  <a:pt x="4096" y="9561"/>
                </a:lnTo>
                <a:cubicBezTo>
                  <a:pt x="4096" y="9561"/>
                  <a:pt x="4109" y="9561"/>
                  <a:pt x="4109" y="9548"/>
                </a:cubicBezTo>
                <a:cubicBezTo>
                  <a:pt x="4109" y="9506"/>
                  <a:pt x="4109" y="9479"/>
                  <a:pt x="4126" y="9437"/>
                </a:cubicBezTo>
                <a:cubicBezTo>
                  <a:pt x="4139" y="9397"/>
                  <a:pt x="4152" y="9354"/>
                  <a:pt x="4165" y="9302"/>
                </a:cubicBezTo>
                <a:cubicBezTo>
                  <a:pt x="4178" y="9272"/>
                  <a:pt x="4165" y="9233"/>
                  <a:pt x="4178" y="9203"/>
                </a:cubicBezTo>
                <a:cubicBezTo>
                  <a:pt x="4191" y="9068"/>
                  <a:pt x="4260" y="8904"/>
                  <a:pt x="4316" y="8766"/>
                </a:cubicBezTo>
                <a:cubicBezTo>
                  <a:pt x="4356" y="8644"/>
                  <a:pt x="4425" y="8493"/>
                  <a:pt x="4481" y="8368"/>
                </a:cubicBezTo>
                <a:cubicBezTo>
                  <a:pt x="4507" y="8342"/>
                  <a:pt x="4507" y="8299"/>
                  <a:pt x="4520" y="8260"/>
                </a:cubicBezTo>
                <a:cubicBezTo>
                  <a:pt x="4602" y="8122"/>
                  <a:pt x="4701" y="8000"/>
                  <a:pt x="4767" y="7862"/>
                </a:cubicBezTo>
                <a:cubicBezTo>
                  <a:pt x="4918" y="7560"/>
                  <a:pt x="4878" y="7205"/>
                  <a:pt x="5043" y="6919"/>
                </a:cubicBezTo>
                <a:cubicBezTo>
                  <a:pt x="5138" y="6698"/>
                  <a:pt x="5220" y="6478"/>
                  <a:pt x="5276" y="6245"/>
                </a:cubicBezTo>
                <a:cubicBezTo>
                  <a:pt x="5302" y="6054"/>
                  <a:pt x="5289" y="5877"/>
                  <a:pt x="5316" y="5699"/>
                </a:cubicBezTo>
                <a:cubicBezTo>
                  <a:pt x="5372" y="5453"/>
                  <a:pt x="5411" y="5206"/>
                  <a:pt x="5441" y="4960"/>
                </a:cubicBezTo>
                <a:cubicBezTo>
                  <a:pt x="5523" y="4683"/>
                  <a:pt x="5605" y="4411"/>
                  <a:pt x="5700" y="4138"/>
                </a:cubicBezTo>
                <a:cubicBezTo>
                  <a:pt x="5740" y="4026"/>
                  <a:pt x="5809" y="3904"/>
                  <a:pt x="5865" y="3779"/>
                </a:cubicBezTo>
                <a:cubicBezTo>
                  <a:pt x="5878" y="3779"/>
                  <a:pt x="5878" y="3766"/>
                  <a:pt x="5878" y="3753"/>
                </a:cubicBezTo>
                <a:cubicBezTo>
                  <a:pt x="5917" y="3779"/>
                  <a:pt x="5960" y="3796"/>
                  <a:pt x="5999" y="3796"/>
                </a:cubicBezTo>
                <a:cubicBezTo>
                  <a:pt x="6124" y="3520"/>
                  <a:pt x="6193" y="3221"/>
                  <a:pt x="6233" y="2905"/>
                </a:cubicBezTo>
                <a:cubicBezTo>
                  <a:pt x="6246" y="2849"/>
                  <a:pt x="6275" y="2793"/>
                  <a:pt x="6302" y="2741"/>
                </a:cubicBezTo>
                <a:lnTo>
                  <a:pt x="6302" y="2741"/>
                </a:lnTo>
                <a:cubicBezTo>
                  <a:pt x="6289" y="3040"/>
                  <a:pt x="6246" y="3342"/>
                  <a:pt x="6151" y="3632"/>
                </a:cubicBezTo>
                <a:cubicBezTo>
                  <a:pt x="6275" y="3671"/>
                  <a:pt x="6384" y="3697"/>
                  <a:pt x="6509" y="3727"/>
                </a:cubicBezTo>
                <a:cubicBezTo>
                  <a:pt x="6617" y="3303"/>
                  <a:pt x="6686" y="2862"/>
                  <a:pt x="6699" y="2412"/>
                </a:cubicBezTo>
                <a:cubicBezTo>
                  <a:pt x="6713" y="2547"/>
                  <a:pt x="6699" y="2698"/>
                  <a:pt x="6699" y="2836"/>
                </a:cubicBezTo>
                <a:cubicBezTo>
                  <a:pt x="6673" y="3191"/>
                  <a:pt x="6644" y="3549"/>
                  <a:pt x="6535" y="3891"/>
                </a:cubicBezTo>
                <a:cubicBezTo>
                  <a:pt x="6535" y="3918"/>
                  <a:pt x="6522" y="3931"/>
                  <a:pt x="6548" y="3931"/>
                </a:cubicBezTo>
                <a:cubicBezTo>
                  <a:pt x="6561" y="3918"/>
                  <a:pt x="6561" y="3904"/>
                  <a:pt x="6575" y="3891"/>
                </a:cubicBezTo>
                <a:cubicBezTo>
                  <a:pt x="6686" y="3467"/>
                  <a:pt x="6713" y="3040"/>
                  <a:pt x="6739" y="2616"/>
                </a:cubicBezTo>
                <a:lnTo>
                  <a:pt x="6739" y="2507"/>
                </a:lnTo>
                <a:cubicBezTo>
                  <a:pt x="6769" y="2876"/>
                  <a:pt x="6769" y="3247"/>
                  <a:pt x="6739" y="3615"/>
                </a:cubicBezTo>
                <a:cubicBezTo>
                  <a:pt x="6920" y="3589"/>
                  <a:pt x="7110" y="3576"/>
                  <a:pt x="7288" y="3563"/>
                </a:cubicBezTo>
                <a:cubicBezTo>
                  <a:pt x="7314" y="3385"/>
                  <a:pt x="7314" y="3191"/>
                  <a:pt x="7275" y="3000"/>
                </a:cubicBezTo>
                <a:lnTo>
                  <a:pt x="7275" y="3000"/>
                </a:lnTo>
                <a:cubicBezTo>
                  <a:pt x="7344" y="3247"/>
                  <a:pt x="7383" y="3493"/>
                  <a:pt x="7383" y="3740"/>
                </a:cubicBezTo>
                <a:cubicBezTo>
                  <a:pt x="7383" y="3749"/>
                  <a:pt x="7390" y="3759"/>
                  <a:pt x="7394" y="3759"/>
                </a:cubicBezTo>
                <a:cubicBezTo>
                  <a:pt x="7395" y="3759"/>
                  <a:pt x="7396" y="3757"/>
                  <a:pt x="7396" y="3753"/>
                </a:cubicBezTo>
                <a:cubicBezTo>
                  <a:pt x="7413" y="3753"/>
                  <a:pt x="7413" y="3740"/>
                  <a:pt x="7413" y="3727"/>
                </a:cubicBezTo>
                <a:cubicBezTo>
                  <a:pt x="7413" y="3424"/>
                  <a:pt x="7357" y="3122"/>
                  <a:pt x="7262" y="2836"/>
                </a:cubicBezTo>
                <a:lnTo>
                  <a:pt x="7262" y="2836"/>
                </a:lnTo>
                <a:cubicBezTo>
                  <a:pt x="7383" y="3056"/>
                  <a:pt x="7452" y="3303"/>
                  <a:pt x="7479" y="3549"/>
                </a:cubicBezTo>
                <a:cubicBezTo>
                  <a:pt x="7561" y="3507"/>
                  <a:pt x="7630" y="3480"/>
                  <a:pt x="7699" y="3438"/>
                </a:cubicBezTo>
                <a:cubicBezTo>
                  <a:pt x="7712" y="3438"/>
                  <a:pt x="7725" y="3424"/>
                  <a:pt x="7725" y="3411"/>
                </a:cubicBezTo>
                <a:cubicBezTo>
                  <a:pt x="7741" y="3398"/>
                  <a:pt x="7741" y="3369"/>
                  <a:pt x="7741" y="3355"/>
                </a:cubicBezTo>
                <a:cubicBezTo>
                  <a:pt x="7712" y="3060"/>
                  <a:pt x="7619" y="2787"/>
                  <a:pt x="7484" y="2531"/>
                </a:cubicBezTo>
                <a:lnTo>
                  <a:pt x="7484" y="2531"/>
                </a:lnTo>
                <a:cubicBezTo>
                  <a:pt x="7490" y="2535"/>
                  <a:pt x="7500" y="2538"/>
                  <a:pt x="7508" y="2547"/>
                </a:cubicBezTo>
                <a:cubicBezTo>
                  <a:pt x="7603" y="2698"/>
                  <a:pt x="7686" y="2849"/>
                  <a:pt x="7741" y="3014"/>
                </a:cubicBezTo>
                <a:cubicBezTo>
                  <a:pt x="7768" y="3083"/>
                  <a:pt x="7781" y="3165"/>
                  <a:pt x="7794" y="3234"/>
                </a:cubicBezTo>
                <a:cubicBezTo>
                  <a:pt x="7807" y="3247"/>
                  <a:pt x="7794" y="3273"/>
                  <a:pt x="7807" y="3286"/>
                </a:cubicBezTo>
                <a:cubicBezTo>
                  <a:pt x="7812" y="3291"/>
                  <a:pt x="7817" y="3293"/>
                  <a:pt x="7821" y="3293"/>
                </a:cubicBezTo>
                <a:cubicBezTo>
                  <a:pt x="7830" y="3293"/>
                  <a:pt x="7837" y="3282"/>
                  <a:pt x="7837" y="3273"/>
                </a:cubicBezTo>
                <a:cubicBezTo>
                  <a:pt x="7794" y="3122"/>
                  <a:pt x="7755" y="2987"/>
                  <a:pt x="7699" y="2849"/>
                </a:cubicBezTo>
                <a:lnTo>
                  <a:pt x="7699" y="2849"/>
                </a:lnTo>
                <a:cubicBezTo>
                  <a:pt x="7755" y="2945"/>
                  <a:pt x="7807" y="3056"/>
                  <a:pt x="7863" y="3152"/>
                </a:cubicBezTo>
                <a:cubicBezTo>
                  <a:pt x="7919" y="3109"/>
                  <a:pt x="7988" y="3056"/>
                  <a:pt x="8041" y="3000"/>
                </a:cubicBezTo>
                <a:cubicBezTo>
                  <a:pt x="8041" y="3000"/>
                  <a:pt x="8054" y="3000"/>
                  <a:pt x="8054" y="2987"/>
                </a:cubicBezTo>
                <a:cubicBezTo>
                  <a:pt x="8054" y="2987"/>
                  <a:pt x="8054" y="2974"/>
                  <a:pt x="8041" y="2974"/>
                </a:cubicBezTo>
                <a:cubicBezTo>
                  <a:pt x="8001" y="2876"/>
                  <a:pt x="7945" y="2780"/>
                  <a:pt x="7889" y="2685"/>
                </a:cubicBezTo>
                <a:lnTo>
                  <a:pt x="7889" y="2685"/>
                </a:lnTo>
                <a:cubicBezTo>
                  <a:pt x="8001" y="2810"/>
                  <a:pt x="8083" y="2931"/>
                  <a:pt x="8166" y="3083"/>
                </a:cubicBezTo>
                <a:cubicBezTo>
                  <a:pt x="8179" y="3109"/>
                  <a:pt x="8192" y="3138"/>
                  <a:pt x="8205" y="3152"/>
                </a:cubicBezTo>
                <a:cubicBezTo>
                  <a:pt x="8205" y="3158"/>
                  <a:pt x="8212" y="3161"/>
                  <a:pt x="8218" y="3161"/>
                </a:cubicBezTo>
                <a:cubicBezTo>
                  <a:pt x="8223" y="3161"/>
                  <a:pt x="8226" y="3158"/>
                  <a:pt x="8218" y="3152"/>
                </a:cubicBezTo>
                <a:cubicBezTo>
                  <a:pt x="8128" y="2917"/>
                  <a:pt x="7975" y="2719"/>
                  <a:pt x="7796" y="2547"/>
                </a:cubicBezTo>
                <a:lnTo>
                  <a:pt x="7796" y="2547"/>
                </a:lnTo>
                <a:cubicBezTo>
                  <a:pt x="7957" y="2678"/>
                  <a:pt x="8105" y="2824"/>
                  <a:pt x="8235" y="3000"/>
                </a:cubicBezTo>
                <a:cubicBezTo>
                  <a:pt x="8317" y="2931"/>
                  <a:pt x="8399" y="2849"/>
                  <a:pt x="8452" y="2754"/>
                </a:cubicBezTo>
                <a:cubicBezTo>
                  <a:pt x="8412" y="2685"/>
                  <a:pt x="8356" y="2629"/>
                  <a:pt x="8300" y="2576"/>
                </a:cubicBezTo>
                <a:cubicBezTo>
                  <a:pt x="8218" y="2481"/>
                  <a:pt x="8123" y="2382"/>
                  <a:pt x="8027" y="2300"/>
                </a:cubicBezTo>
                <a:cubicBezTo>
                  <a:pt x="8001" y="2274"/>
                  <a:pt x="7958" y="2235"/>
                  <a:pt x="7919" y="2205"/>
                </a:cubicBezTo>
                <a:lnTo>
                  <a:pt x="7919" y="2205"/>
                </a:lnTo>
                <a:cubicBezTo>
                  <a:pt x="8001" y="2248"/>
                  <a:pt x="8083" y="2300"/>
                  <a:pt x="8166" y="2356"/>
                </a:cubicBezTo>
                <a:cubicBezTo>
                  <a:pt x="8248" y="2425"/>
                  <a:pt x="8330" y="2507"/>
                  <a:pt x="8412" y="2590"/>
                </a:cubicBezTo>
                <a:cubicBezTo>
                  <a:pt x="8423" y="2601"/>
                  <a:pt x="8444" y="2633"/>
                  <a:pt x="8458" y="2633"/>
                </a:cubicBezTo>
                <a:cubicBezTo>
                  <a:pt x="8460" y="2633"/>
                  <a:pt x="8463" y="2632"/>
                  <a:pt x="8465" y="2629"/>
                </a:cubicBezTo>
                <a:lnTo>
                  <a:pt x="8465" y="2616"/>
                </a:lnTo>
                <a:cubicBezTo>
                  <a:pt x="8287" y="2412"/>
                  <a:pt x="8070" y="2248"/>
                  <a:pt x="7837" y="2123"/>
                </a:cubicBezTo>
                <a:cubicBezTo>
                  <a:pt x="7807" y="2110"/>
                  <a:pt x="7781" y="2096"/>
                  <a:pt x="7755" y="2083"/>
                </a:cubicBezTo>
                <a:cubicBezTo>
                  <a:pt x="7725" y="2063"/>
                  <a:pt x="7697" y="2044"/>
                  <a:pt x="7668" y="2030"/>
                </a:cubicBezTo>
                <a:lnTo>
                  <a:pt x="7668" y="2030"/>
                </a:lnTo>
                <a:cubicBezTo>
                  <a:pt x="7929" y="2137"/>
                  <a:pt x="8164" y="2282"/>
                  <a:pt x="8399" y="2438"/>
                </a:cubicBezTo>
                <a:cubicBezTo>
                  <a:pt x="8438" y="2317"/>
                  <a:pt x="8481" y="2205"/>
                  <a:pt x="8534" y="2110"/>
                </a:cubicBezTo>
                <a:cubicBezTo>
                  <a:pt x="8382" y="1988"/>
                  <a:pt x="8205" y="1919"/>
                  <a:pt x="8014" y="1876"/>
                </a:cubicBezTo>
                <a:lnTo>
                  <a:pt x="8014" y="1876"/>
                </a:lnTo>
                <a:cubicBezTo>
                  <a:pt x="8097" y="1889"/>
                  <a:pt x="8179" y="1906"/>
                  <a:pt x="8248" y="1932"/>
                </a:cubicBezTo>
                <a:cubicBezTo>
                  <a:pt x="8317" y="1945"/>
                  <a:pt x="8382" y="1972"/>
                  <a:pt x="8438" y="2001"/>
                </a:cubicBezTo>
                <a:cubicBezTo>
                  <a:pt x="8465" y="2001"/>
                  <a:pt x="8481" y="2014"/>
                  <a:pt x="8494" y="2014"/>
                </a:cubicBezTo>
                <a:cubicBezTo>
                  <a:pt x="8507" y="2014"/>
                  <a:pt x="8507" y="2001"/>
                  <a:pt x="8494" y="2001"/>
                </a:cubicBezTo>
                <a:cubicBezTo>
                  <a:pt x="8382" y="1945"/>
                  <a:pt x="8261" y="1906"/>
                  <a:pt x="8136" y="1876"/>
                </a:cubicBezTo>
                <a:lnTo>
                  <a:pt x="8136" y="1876"/>
                </a:lnTo>
                <a:cubicBezTo>
                  <a:pt x="8261" y="1889"/>
                  <a:pt x="8369" y="1919"/>
                  <a:pt x="8494" y="1958"/>
                </a:cubicBezTo>
                <a:cubicBezTo>
                  <a:pt x="8494" y="1876"/>
                  <a:pt x="8507" y="1807"/>
                  <a:pt x="8521" y="1741"/>
                </a:cubicBezTo>
                <a:lnTo>
                  <a:pt x="8521" y="1699"/>
                </a:lnTo>
                <a:cubicBezTo>
                  <a:pt x="8507" y="1686"/>
                  <a:pt x="8494" y="1686"/>
                  <a:pt x="8481" y="1672"/>
                </a:cubicBezTo>
                <a:cubicBezTo>
                  <a:pt x="8369" y="1630"/>
                  <a:pt x="8235" y="1590"/>
                  <a:pt x="8110" y="1561"/>
                </a:cubicBezTo>
                <a:cubicBezTo>
                  <a:pt x="8192" y="1561"/>
                  <a:pt x="8287" y="1577"/>
                  <a:pt x="8382" y="1590"/>
                </a:cubicBezTo>
                <a:cubicBezTo>
                  <a:pt x="8452" y="1603"/>
                  <a:pt x="8507" y="1630"/>
                  <a:pt x="8576" y="1659"/>
                </a:cubicBezTo>
                <a:cubicBezTo>
                  <a:pt x="8590" y="1672"/>
                  <a:pt x="8616" y="1699"/>
                  <a:pt x="8645" y="1699"/>
                </a:cubicBezTo>
                <a:cubicBezTo>
                  <a:pt x="8659" y="1699"/>
                  <a:pt x="8659" y="1672"/>
                  <a:pt x="8645" y="1672"/>
                </a:cubicBezTo>
                <a:cubicBezTo>
                  <a:pt x="8463" y="1570"/>
                  <a:pt x="8257" y="1537"/>
                  <a:pt x="8047" y="1537"/>
                </a:cubicBezTo>
                <a:cubicBezTo>
                  <a:pt x="7973" y="1537"/>
                  <a:pt x="7898" y="1541"/>
                  <a:pt x="7824" y="1548"/>
                </a:cubicBezTo>
                <a:lnTo>
                  <a:pt x="7807" y="1548"/>
                </a:lnTo>
                <a:cubicBezTo>
                  <a:pt x="7911" y="1534"/>
                  <a:pt x="8016" y="1527"/>
                  <a:pt x="8120" y="1527"/>
                </a:cubicBezTo>
                <a:cubicBezTo>
                  <a:pt x="8322" y="1527"/>
                  <a:pt x="8523" y="1554"/>
                  <a:pt x="8711" y="1617"/>
                </a:cubicBezTo>
                <a:cubicBezTo>
                  <a:pt x="8728" y="1495"/>
                  <a:pt x="8711" y="1370"/>
                  <a:pt x="8672" y="1248"/>
                </a:cubicBezTo>
                <a:cubicBezTo>
                  <a:pt x="8497" y="1210"/>
                  <a:pt x="8314" y="1189"/>
                  <a:pt x="8129" y="1189"/>
                </a:cubicBezTo>
                <a:cubicBezTo>
                  <a:pt x="7981" y="1189"/>
                  <a:pt x="7832" y="1203"/>
                  <a:pt x="7686" y="1232"/>
                </a:cubicBezTo>
                <a:cubicBezTo>
                  <a:pt x="7876" y="1179"/>
                  <a:pt x="8070" y="1137"/>
                  <a:pt x="8261" y="1124"/>
                </a:cubicBezTo>
                <a:cubicBezTo>
                  <a:pt x="8218" y="1054"/>
                  <a:pt x="8179" y="1002"/>
                  <a:pt x="8123" y="933"/>
                </a:cubicBezTo>
                <a:cubicBezTo>
                  <a:pt x="8123" y="933"/>
                  <a:pt x="8123" y="920"/>
                  <a:pt x="8110" y="920"/>
                </a:cubicBezTo>
                <a:lnTo>
                  <a:pt x="8083" y="920"/>
                </a:lnTo>
                <a:cubicBezTo>
                  <a:pt x="7958" y="920"/>
                  <a:pt x="7850" y="933"/>
                  <a:pt x="7741" y="972"/>
                </a:cubicBezTo>
                <a:cubicBezTo>
                  <a:pt x="7807" y="933"/>
                  <a:pt x="7876" y="890"/>
                  <a:pt x="7958" y="864"/>
                </a:cubicBezTo>
                <a:cubicBezTo>
                  <a:pt x="7972" y="851"/>
                  <a:pt x="8041" y="838"/>
                  <a:pt x="8070" y="821"/>
                </a:cubicBezTo>
                <a:cubicBezTo>
                  <a:pt x="8077" y="815"/>
                  <a:pt x="8083" y="815"/>
                  <a:pt x="8090" y="815"/>
                </a:cubicBezTo>
                <a:cubicBezTo>
                  <a:pt x="8097" y="815"/>
                  <a:pt x="8103" y="815"/>
                  <a:pt x="8110" y="808"/>
                </a:cubicBezTo>
                <a:cubicBezTo>
                  <a:pt x="8110" y="799"/>
                  <a:pt x="8110" y="789"/>
                  <a:pt x="8105" y="789"/>
                </a:cubicBezTo>
                <a:cubicBezTo>
                  <a:pt x="8103" y="789"/>
                  <a:pt x="8100" y="791"/>
                  <a:pt x="8097" y="795"/>
                </a:cubicBezTo>
                <a:cubicBezTo>
                  <a:pt x="7932" y="838"/>
                  <a:pt x="7755" y="903"/>
                  <a:pt x="7603" y="1002"/>
                </a:cubicBezTo>
                <a:cubicBezTo>
                  <a:pt x="7547" y="1023"/>
                  <a:pt x="7491" y="1045"/>
                  <a:pt x="7443" y="1075"/>
                </a:cubicBezTo>
                <a:lnTo>
                  <a:pt x="7443" y="1075"/>
                </a:lnTo>
                <a:cubicBezTo>
                  <a:pt x="7624" y="946"/>
                  <a:pt x="7805" y="832"/>
                  <a:pt x="8001" y="726"/>
                </a:cubicBezTo>
                <a:cubicBezTo>
                  <a:pt x="7958" y="686"/>
                  <a:pt x="7919" y="630"/>
                  <a:pt x="7876" y="575"/>
                </a:cubicBezTo>
                <a:cubicBezTo>
                  <a:pt x="7807" y="591"/>
                  <a:pt x="7755" y="617"/>
                  <a:pt x="7686" y="657"/>
                </a:cubicBezTo>
                <a:cubicBezTo>
                  <a:pt x="7659" y="686"/>
                  <a:pt x="7617" y="699"/>
                  <a:pt x="7590" y="726"/>
                </a:cubicBezTo>
                <a:cubicBezTo>
                  <a:pt x="7643" y="673"/>
                  <a:pt x="7699" y="630"/>
                  <a:pt x="7755" y="591"/>
                </a:cubicBezTo>
                <a:cubicBezTo>
                  <a:pt x="7781" y="561"/>
                  <a:pt x="7837" y="522"/>
                  <a:pt x="7889" y="492"/>
                </a:cubicBezTo>
                <a:cubicBezTo>
                  <a:pt x="7889" y="479"/>
                  <a:pt x="7889" y="479"/>
                  <a:pt x="7906" y="479"/>
                </a:cubicBezTo>
                <a:cubicBezTo>
                  <a:pt x="7906" y="470"/>
                  <a:pt x="7898" y="461"/>
                  <a:pt x="7888" y="461"/>
                </a:cubicBezTo>
                <a:cubicBezTo>
                  <a:pt x="7884" y="461"/>
                  <a:pt x="7880" y="462"/>
                  <a:pt x="7876" y="466"/>
                </a:cubicBezTo>
                <a:cubicBezTo>
                  <a:pt x="7725" y="561"/>
                  <a:pt x="7577" y="686"/>
                  <a:pt x="7439" y="821"/>
                </a:cubicBezTo>
                <a:cubicBezTo>
                  <a:pt x="7439" y="821"/>
                  <a:pt x="7439" y="838"/>
                  <a:pt x="7426" y="838"/>
                </a:cubicBezTo>
                <a:cubicBezTo>
                  <a:pt x="7370" y="877"/>
                  <a:pt x="7331" y="920"/>
                  <a:pt x="7275" y="972"/>
                </a:cubicBezTo>
                <a:cubicBezTo>
                  <a:pt x="7452" y="755"/>
                  <a:pt x="7672" y="561"/>
                  <a:pt x="7919" y="384"/>
                </a:cubicBezTo>
                <a:cubicBezTo>
                  <a:pt x="7850" y="315"/>
                  <a:pt x="7768" y="246"/>
                  <a:pt x="7686" y="180"/>
                </a:cubicBezTo>
                <a:cubicBezTo>
                  <a:pt x="7672" y="180"/>
                  <a:pt x="7672" y="164"/>
                  <a:pt x="7659" y="164"/>
                </a:cubicBezTo>
                <a:cubicBezTo>
                  <a:pt x="7630" y="164"/>
                  <a:pt x="7617" y="164"/>
                  <a:pt x="7603" y="180"/>
                </a:cubicBezTo>
                <a:cubicBezTo>
                  <a:pt x="7370" y="344"/>
                  <a:pt x="7179" y="561"/>
                  <a:pt x="7015" y="821"/>
                </a:cubicBezTo>
                <a:cubicBezTo>
                  <a:pt x="7028" y="769"/>
                  <a:pt x="7041" y="713"/>
                  <a:pt x="7054" y="673"/>
                </a:cubicBezTo>
                <a:cubicBezTo>
                  <a:pt x="7124" y="561"/>
                  <a:pt x="7193" y="466"/>
                  <a:pt x="7262" y="384"/>
                </a:cubicBezTo>
                <a:cubicBezTo>
                  <a:pt x="7331" y="302"/>
                  <a:pt x="7396" y="246"/>
                  <a:pt x="7479" y="220"/>
                </a:cubicBezTo>
                <a:cubicBezTo>
                  <a:pt x="7487" y="213"/>
                  <a:pt x="7491" y="213"/>
                  <a:pt x="7495" y="213"/>
                </a:cubicBezTo>
                <a:cubicBezTo>
                  <a:pt x="7498" y="213"/>
                  <a:pt x="7502" y="213"/>
                  <a:pt x="7508" y="206"/>
                </a:cubicBezTo>
                <a:cubicBezTo>
                  <a:pt x="7521" y="206"/>
                  <a:pt x="7521" y="180"/>
                  <a:pt x="7508" y="180"/>
                </a:cubicBezTo>
                <a:cubicBezTo>
                  <a:pt x="7383" y="193"/>
                  <a:pt x="7248" y="328"/>
                  <a:pt x="7124" y="492"/>
                </a:cubicBezTo>
                <a:cubicBezTo>
                  <a:pt x="7193" y="328"/>
                  <a:pt x="7288" y="180"/>
                  <a:pt x="7396" y="55"/>
                </a:cubicBezTo>
                <a:cubicBezTo>
                  <a:pt x="7289" y="19"/>
                  <a:pt x="7181" y="0"/>
                  <a:pt x="7070" y="0"/>
                </a:cubicBezTo>
                <a:close/>
              </a:path>
            </a:pathLst>
          </a:custGeom>
          <a:solidFill>
            <a:srgbClr val="1515D1"/>
          </a:solidFill>
          <a:ln w="9525" cap="flat" cmpd="sng">
            <a:solidFill>
              <a:srgbClr val="FFDD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4"/>
          <p:cNvSpPr/>
          <p:nvPr/>
        </p:nvSpPr>
        <p:spPr>
          <a:xfrm>
            <a:off x="7269691" y="1825705"/>
            <a:ext cx="1225935" cy="2817803"/>
          </a:xfrm>
          <a:custGeom>
            <a:avLst/>
            <a:gdLst/>
            <a:ahLst/>
            <a:cxnLst/>
            <a:rect l="l" t="t" r="r" b="b"/>
            <a:pathLst>
              <a:path w="9823" h="22579" extrusionOk="0">
                <a:moveTo>
                  <a:pt x="7508" y="13"/>
                </a:moveTo>
                <a:cubicBezTo>
                  <a:pt x="7502" y="13"/>
                  <a:pt x="7498" y="15"/>
                  <a:pt x="7495" y="17"/>
                </a:cubicBezTo>
                <a:lnTo>
                  <a:pt x="7495" y="17"/>
                </a:lnTo>
                <a:cubicBezTo>
                  <a:pt x="7501" y="16"/>
                  <a:pt x="7505" y="15"/>
                  <a:pt x="7508" y="13"/>
                </a:cubicBezTo>
                <a:close/>
                <a:moveTo>
                  <a:pt x="8508" y="247"/>
                </a:moveTo>
                <a:cubicBezTo>
                  <a:pt x="8512" y="247"/>
                  <a:pt x="8516" y="247"/>
                  <a:pt x="8520" y="247"/>
                </a:cubicBezTo>
                <a:lnTo>
                  <a:pt x="8520" y="247"/>
                </a:lnTo>
                <a:cubicBezTo>
                  <a:pt x="8520" y="247"/>
                  <a:pt x="8520" y="247"/>
                  <a:pt x="8521" y="247"/>
                </a:cubicBezTo>
                <a:close/>
                <a:moveTo>
                  <a:pt x="7959" y="260"/>
                </a:moveTo>
                <a:cubicBezTo>
                  <a:pt x="7985" y="329"/>
                  <a:pt x="8014" y="411"/>
                  <a:pt x="8028" y="506"/>
                </a:cubicBezTo>
                <a:cubicBezTo>
                  <a:pt x="8014" y="424"/>
                  <a:pt x="7985" y="342"/>
                  <a:pt x="7959" y="260"/>
                </a:cubicBezTo>
                <a:close/>
                <a:moveTo>
                  <a:pt x="6193" y="878"/>
                </a:moveTo>
                <a:cubicBezTo>
                  <a:pt x="6254" y="888"/>
                  <a:pt x="6306" y="897"/>
                  <a:pt x="6362" y="907"/>
                </a:cubicBezTo>
                <a:lnTo>
                  <a:pt x="6362" y="907"/>
                </a:lnTo>
                <a:cubicBezTo>
                  <a:pt x="6323" y="902"/>
                  <a:pt x="6282" y="899"/>
                  <a:pt x="6246" y="891"/>
                </a:cubicBezTo>
                <a:cubicBezTo>
                  <a:pt x="6182" y="886"/>
                  <a:pt x="6117" y="881"/>
                  <a:pt x="6051" y="878"/>
                </a:cubicBezTo>
                <a:close/>
                <a:moveTo>
                  <a:pt x="8754" y="3244"/>
                </a:moveTo>
                <a:lnTo>
                  <a:pt x="8754" y="3244"/>
                </a:lnTo>
                <a:cubicBezTo>
                  <a:pt x="8818" y="3330"/>
                  <a:pt x="8882" y="3425"/>
                  <a:pt x="8945" y="3518"/>
                </a:cubicBezTo>
                <a:lnTo>
                  <a:pt x="8945" y="3518"/>
                </a:lnTo>
                <a:cubicBezTo>
                  <a:pt x="8876" y="3419"/>
                  <a:pt x="8809" y="3322"/>
                  <a:pt x="8754" y="3244"/>
                </a:cubicBezTo>
                <a:close/>
                <a:moveTo>
                  <a:pt x="4563" y="5493"/>
                </a:moveTo>
                <a:cubicBezTo>
                  <a:pt x="4494" y="5506"/>
                  <a:pt x="4438" y="5545"/>
                  <a:pt x="4399" y="5588"/>
                </a:cubicBezTo>
                <a:cubicBezTo>
                  <a:pt x="4386" y="5588"/>
                  <a:pt x="4385" y="5588"/>
                  <a:pt x="4385" y="5601"/>
                </a:cubicBezTo>
                <a:lnTo>
                  <a:pt x="4385" y="5601"/>
                </a:lnTo>
                <a:cubicBezTo>
                  <a:pt x="4385" y="5588"/>
                  <a:pt x="4386" y="5575"/>
                  <a:pt x="4399" y="5575"/>
                </a:cubicBezTo>
                <a:cubicBezTo>
                  <a:pt x="4412" y="5545"/>
                  <a:pt x="4438" y="5532"/>
                  <a:pt x="4451" y="5519"/>
                </a:cubicBezTo>
                <a:lnTo>
                  <a:pt x="4481" y="5519"/>
                </a:lnTo>
                <a:cubicBezTo>
                  <a:pt x="4481" y="5506"/>
                  <a:pt x="4481" y="5506"/>
                  <a:pt x="4494" y="5506"/>
                </a:cubicBezTo>
                <a:cubicBezTo>
                  <a:pt x="4520" y="5506"/>
                  <a:pt x="4533" y="5493"/>
                  <a:pt x="4563" y="5493"/>
                </a:cubicBezTo>
                <a:close/>
                <a:moveTo>
                  <a:pt x="4261" y="5601"/>
                </a:moveTo>
                <a:cubicBezTo>
                  <a:pt x="4261" y="5614"/>
                  <a:pt x="4274" y="5614"/>
                  <a:pt x="4274" y="5628"/>
                </a:cubicBezTo>
                <a:cubicBezTo>
                  <a:pt x="4274" y="5644"/>
                  <a:pt x="4287" y="5657"/>
                  <a:pt x="4287" y="5670"/>
                </a:cubicBezTo>
                <a:cubicBezTo>
                  <a:pt x="4274" y="5697"/>
                  <a:pt x="4247" y="5726"/>
                  <a:pt x="4234" y="5739"/>
                </a:cubicBezTo>
                <a:cubicBezTo>
                  <a:pt x="4205" y="5766"/>
                  <a:pt x="4192" y="5792"/>
                  <a:pt x="4178" y="5808"/>
                </a:cubicBezTo>
                <a:cubicBezTo>
                  <a:pt x="4178" y="5739"/>
                  <a:pt x="4192" y="5670"/>
                  <a:pt x="4234" y="5628"/>
                </a:cubicBezTo>
                <a:cubicBezTo>
                  <a:pt x="4234" y="5614"/>
                  <a:pt x="4247" y="5601"/>
                  <a:pt x="4261" y="5601"/>
                </a:cubicBezTo>
                <a:close/>
                <a:moveTo>
                  <a:pt x="5109" y="5562"/>
                </a:moveTo>
                <a:cubicBezTo>
                  <a:pt x="5247" y="5628"/>
                  <a:pt x="5342" y="5766"/>
                  <a:pt x="5385" y="5930"/>
                </a:cubicBezTo>
                <a:cubicBezTo>
                  <a:pt x="5329" y="5779"/>
                  <a:pt x="5220" y="5644"/>
                  <a:pt x="5109" y="5562"/>
                </a:cubicBezTo>
                <a:close/>
                <a:moveTo>
                  <a:pt x="3990" y="7294"/>
                </a:moveTo>
                <a:cubicBezTo>
                  <a:pt x="4001" y="7333"/>
                  <a:pt x="4001" y="7385"/>
                  <a:pt x="4001" y="7422"/>
                </a:cubicBezTo>
                <a:cubicBezTo>
                  <a:pt x="4014" y="7452"/>
                  <a:pt x="4014" y="7478"/>
                  <a:pt x="4027" y="7505"/>
                </a:cubicBezTo>
                <a:cubicBezTo>
                  <a:pt x="4034" y="7512"/>
                  <a:pt x="4041" y="7515"/>
                  <a:pt x="4048" y="7515"/>
                </a:cubicBezTo>
                <a:cubicBezTo>
                  <a:pt x="4069" y="7515"/>
                  <a:pt x="4086" y="7485"/>
                  <a:pt x="4096" y="7465"/>
                </a:cubicBezTo>
                <a:cubicBezTo>
                  <a:pt x="4109" y="7452"/>
                  <a:pt x="4096" y="7452"/>
                  <a:pt x="4096" y="7452"/>
                </a:cubicBezTo>
                <a:lnTo>
                  <a:pt x="4109" y="7452"/>
                </a:lnTo>
                <a:cubicBezTo>
                  <a:pt x="4083" y="7518"/>
                  <a:pt x="4057" y="7600"/>
                  <a:pt x="4027" y="7656"/>
                </a:cubicBezTo>
                <a:cubicBezTo>
                  <a:pt x="4014" y="7682"/>
                  <a:pt x="3988" y="7725"/>
                  <a:pt x="3975" y="7764"/>
                </a:cubicBezTo>
                <a:lnTo>
                  <a:pt x="3958" y="7751"/>
                </a:lnTo>
                <a:cubicBezTo>
                  <a:pt x="3975" y="7738"/>
                  <a:pt x="3988" y="7712"/>
                  <a:pt x="3988" y="7682"/>
                </a:cubicBezTo>
                <a:cubicBezTo>
                  <a:pt x="4000" y="7567"/>
                  <a:pt x="4001" y="7426"/>
                  <a:pt x="3990" y="7294"/>
                </a:cubicBezTo>
                <a:close/>
                <a:moveTo>
                  <a:pt x="3768" y="7302"/>
                </a:moveTo>
                <a:lnTo>
                  <a:pt x="3768" y="7302"/>
                </a:lnTo>
                <a:cubicBezTo>
                  <a:pt x="3785" y="7469"/>
                  <a:pt x="3794" y="7630"/>
                  <a:pt x="3794" y="7764"/>
                </a:cubicBezTo>
                <a:cubicBezTo>
                  <a:pt x="3781" y="7781"/>
                  <a:pt x="3768" y="7794"/>
                  <a:pt x="3754" y="7794"/>
                </a:cubicBezTo>
                <a:cubicBezTo>
                  <a:pt x="3754" y="7781"/>
                  <a:pt x="3768" y="7764"/>
                  <a:pt x="3768" y="7738"/>
                </a:cubicBezTo>
                <a:lnTo>
                  <a:pt x="3768" y="7314"/>
                </a:lnTo>
                <a:cubicBezTo>
                  <a:pt x="3768" y="7310"/>
                  <a:pt x="3768" y="7306"/>
                  <a:pt x="3768" y="7302"/>
                </a:cubicBezTo>
                <a:close/>
                <a:moveTo>
                  <a:pt x="3508" y="11942"/>
                </a:moveTo>
                <a:cubicBezTo>
                  <a:pt x="3534" y="11998"/>
                  <a:pt x="3564" y="12080"/>
                  <a:pt x="3590" y="12149"/>
                </a:cubicBezTo>
                <a:cubicBezTo>
                  <a:pt x="3616" y="12218"/>
                  <a:pt x="3629" y="12300"/>
                  <a:pt x="3646" y="12383"/>
                </a:cubicBezTo>
                <a:cubicBezTo>
                  <a:pt x="3672" y="12478"/>
                  <a:pt x="3672" y="12491"/>
                  <a:pt x="3672" y="12547"/>
                </a:cubicBezTo>
                <a:cubicBezTo>
                  <a:pt x="3659" y="12600"/>
                  <a:pt x="3616" y="12655"/>
                  <a:pt x="3616" y="12724"/>
                </a:cubicBezTo>
                <a:cubicBezTo>
                  <a:pt x="3629" y="12793"/>
                  <a:pt x="3646" y="12915"/>
                  <a:pt x="3629" y="12971"/>
                </a:cubicBezTo>
                <a:cubicBezTo>
                  <a:pt x="3616" y="13010"/>
                  <a:pt x="3603" y="13024"/>
                  <a:pt x="3577" y="13093"/>
                </a:cubicBezTo>
                <a:cubicBezTo>
                  <a:pt x="3564" y="13148"/>
                  <a:pt x="3564" y="13188"/>
                  <a:pt x="3534" y="13231"/>
                </a:cubicBezTo>
                <a:cubicBezTo>
                  <a:pt x="3521" y="13257"/>
                  <a:pt x="3465" y="13300"/>
                  <a:pt x="3452" y="13352"/>
                </a:cubicBezTo>
                <a:cubicBezTo>
                  <a:pt x="3439" y="13382"/>
                  <a:pt x="3439" y="13369"/>
                  <a:pt x="3399" y="13382"/>
                </a:cubicBezTo>
                <a:cubicBezTo>
                  <a:pt x="3399" y="13382"/>
                  <a:pt x="3392" y="13376"/>
                  <a:pt x="3387" y="13376"/>
                </a:cubicBezTo>
                <a:cubicBezTo>
                  <a:pt x="3385" y="13376"/>
                  <a:pt x="3383" y="13377"/>
                  <a:pt x="3383" y="13382"/>
                </a:cubicBezTo>
                <a:cubicBezTo>
                  <a:pt x="3317" y="13382"/>
                  <a:pt x="3274" y="13434"/>
                  <a:pt x="3219" y="13464"/>
                </a:cubicBezTo>
                <a:lnTo>
                  <a:pt x="3179" y="13503"/>
                </a:lnTo>
                <a:cubicBezTo>
                  <a:pt x="3248" y="12997"/>
                  <a:pt x="3399" y="12478"/>
                  <a:pt x="3495" y="11972"/>
                </a:cubicBezTo>
                <a:cubicBezTo>
                  <a:pt x="3495" y="11955"/>
                  <a:pt x="3508" y="11942"/>
                  <a:pt x="3508" y="11942"/>
                </a:cubicBezTo>
                <a:close/>
                <a:moveTo>
                  <a:pt x="2384" y="16436"/>
                </a:moveTo>
                <a:lnTo>
                  <a:pt x="2384" y="16436"/>
                </a:lnTo>
                <a:cubicBezTo>
                  <a:pt x="2288" y="16574"/>
                  <a:pt x="2193" y="16695"/>
                  <a:pt x="2098" y="16846"/>
                </a:cubicBezTo>
                <a:lnTo>
                  <a:pt x="2098" y="16669"/>
                </a:lnTo>
                <a:cubicBezTo>
                  <a:pt x="2167" y="16626"/>
                  <a:pt x="2219" y="16587"/>
                  <a:pt x="2275" y="16531"/>
                </a:cubicBezTo>
                <a:cubicBezTo>
                  <a:pt x="2315" y="16505"/>
                  <a:pt x="2344" y="16462"/>
                  <a:pt x="2384" y="16436"/>
                </a:cubicBezTo>
                <a:close/>
                <a:moveTo>
                  <a:pt x="6999" y="0"/>
                </a:moveTo>
                <a:cubicBezTo>
                  <a:pt x="6917" y="0"/>
                  <a:pt x="6739" y="13"/>
                  <a:pt x="6795" y="138"/>
                </a:cubicBezTo>
                <a:cubicBezTo>
                  <a:pt x="6808" y="165"/>
                  <a:pt x="6834" y="165"/>
                  <a:pt x="6864" y="178"/>
                </a:cubicBezTo>
                <a:cubicBezTo>
                  <a:pt x="6903" y="204"/>
                  <a:pt x="6986" y="247"/>
                  <a:pt x="7028" y="286"/>
                </a:cubicBezTo>
                <a:cubicBezTo>
                  <a:pt x="7055" y="303"/>
                  <a:pt x="7097" y="342"/>
                  <a:pt x="7137" y="368"/>
                </a:cubicBezTo>
                <a:cubicBezTo>
                  <a:pt x="7097" y="342"/>
                  <a:pt x="7041" y="303"/>
                  <a:pt x="6986" y="273"/>
                </a:cubicBezTo>
                <a:cubicBezTo>
                  <a:pt x="6877" y="191"/>
                  <a:pt x="6752" y="138"/>
                  <a:pt x="6631" y="82"/>
                </a:cubicBezTo>
                <a:cubicBezTo>
                  <a:pt x="6617" y="82"/>
                  <a:pt x="6604" y="109"/>
                  <a:pt x="6631" y="109"/>
                </a:cubicBezTo>
                <a:cubicBezTo>
                  <a:pt x="6808" y="191"/>
                  <a:pt x="6972" y="303"/>
                  <a:pt x="7137" y="424"/>
                </a:cubicBezTo>
                <a:cubicBezTo>
                  <a:pt x="6954" y="302"/>
                  <a:pt x="6679" y="165"/>
                  <a:pt x="6483" y="165"/>
                </a:cubicBezTo>
                <a:cubicBezTo>
                  <a:pt x="6416" y="165"/>
                  <a:pt x="6357" y="182"/>
                  <a:pt x="6315" y="220"/>
                </a:cubicBezTo>
                <a:cubicBezTo>
                  <a:pt x="6289" y="234"/>
                  <a:pt x="6193" y="286"/>
                  <a:pt x="6207" y="385"/>
                </a:cubicBezTo>
                <a:cubicBezTo>
                  <a:pt x="6207" y="409"/>
                  <a:pt x="6218" y="422"/>
                  <a:pt x="6230" y="434"/>
                </a:cubicBezTo>
                <a:lnTo>
                  <a:pt x="6230" y="434"/>
                </a:lnTo>
                <a:cubicBezTo>
                  <a:pt x="6167" y="422"/>
                  <a:pt x="6106" y="410"/>
                  <a:pt x="6042" y="398"/>
                </a:cubicBezTo>
                <a:cubicBezTo>
                  <a:pt x="5999" y="398"/>
                  <a:pt x="5960" y="398"/>
                  <a:pt x="5917" y="411"/>
                </a:cubicBezTo>
                <a:cubicBezTo>
                  <a:pt x="5917" y="411"/>
                  <a:pt x="5917" y="437"/>
                  <a:pt x="5930" y="437"/>
                </a:cubicBezTo>
                <a:cubicBezTo>
                  <a:pt x="6013" y="437"/>
                  <a:pt x="6111" y="450"/>
                  <a:pt x="6193" y="467"/>
                </a:cubicBezTo>
                <a:cubicBezTo>
                  <a:pt x="6159" y="464"/>
                  <a:pt x="6125" y="463"/>
                  <a:pt x="6092" y="463"/>
                </a:cubicBezTo>
                <a:cubicBezTo>
                  <a:pt x="5917" y="463"/>
                  <a:pt x="5776" y="504"/>
                  <a:pt x="5740" y="631"/>
                </a:cubicBezTo>
                <a:cubicBezTo>
                  <a:pt x="5727" y="684"/>
                  <a:pt x="5740" y="684"/>
                  <a:pt x="5740" y="753"/>
                </a:cubicBezTo>
                <a:cubicBezTo>
                  <a:pt x="5753" y="796"/>
                  <a:pt x="5783" y="822"/>
                  <a:pt x="5809" y="848"/>
                </a:cubicBezTo>
                <a:cubicBezTo>
                  <a:pt x="5831" y="865"/>
                  <a:pt x="5850" y="872"/>
                  <a:pt x="5869" y="875"/>
                </a:cubicBezTo>
                <a:lnTo>
                  <a:pt x="5869" y="875"/>
                </a:lnTo>
                <a:cubicBezTo>
                  <a:pt x="5812" y="877"/>
                  <a:pt x="5756" y="882"/>
                  <a:pt x="5700" y="891"/>
                </a:cubicBezTo>
                <a:cubicBezTo>
                  <a:pt x="5671" y="891"/>
                  <a:pt x="5644" y="891"/>
                  <a:pt x="5618" y="904"/>
                </a:cubicBezTo>
                <a:cubicBezTo>
                  <a:pt x="5618" y="917"/>
                  <a:pt x="5631" y="930"/>
                  <a:pt x="5644" y="930"/>
                </a:cubicBezTo>
                <a:cubicBezTo>
                  <a:pt x="5778" y="918"/>
                  <a:pt x="5921" y="917"/>
                  <a:pt x="6068" y="917"/>
                </a:cubicBezTo>
                <a:lnTo>
                  <a:pt x="6068" y="917"/>
                </a:lnTo>
                <a:cubicBezTo>
                  <a:pt x="5930" y="917"/>
                  <a:pt x="5795" y="944"/>
                  <a:pt x="5658" y="973"/>
                </a:cubicBezTo>
                <a:cubicBezTo>
                  <a:pt x="5575" y="999"/>
                  <a:pt x="5480" y="1013"/>
                  <a:pt x="5411" y="1068"/>
                </a:cubicBezTo>
                <a:cubicBezTo>
                  <a:pt x="5385" y="1108"/>
                  <a:pt x="5372" y="1151"/>
                  <a:pt x="5372" y="1207"/>
                </a:cubicBezTo>
                <a:cubicBezTo>
                  <a:pt x="5372" y="1270"/>
                  <a:pt x="5405" y="1287"/>
                  <a:pt x="5448" y="1287"/>
                </a:cubicBezTo>
                <a:cubicBezTo>
                  <a:pt x="5479" y="1287"/>
                  <a:pt x="5515" y="1279"/>
                  <a:pt x="5549" y="1272"/>
                </a:cubicBezTo>
                <a:cubicBezTo>
                  <a:pt x="5644" y="1259"/>
                  <a:pt x="5766" y="1246"/>
                  <a:pt x="5865" y="1233"/>
                </a:cubicBezTo>
                <a:cubicBezTo>
                  <a:pt x="5908" y="1229"/>
                  <a:pt x="5959" y="1227"/>
                  <a:pt x="6010" y="1227"/>
                </a:cubicBezTo>
                <a:cubicBezTo>
                  <a:pt x="6134" y="1227"/>
                  <a:pt x="6262" y="1237"/>
                  <a:pt x="6302" y="1246"/>
                </a:cubicBezTo>
                <a:cubicBezTo>
                  <a:pt x="6371" y="1259"/>
                  <a:pt x="6423" y="1272"/>
                  <a:pt x="6479" y="1289"/>
                </a:cubicBezTo>
                <a:cubicBezTo>
                  <a:pt x="6453" y="1289"/>
                  <a:pt x="6423" y="1289"/>
                  <a:pt x="6384" y="1272"/>
                </a:cubicBezTo>
                <a:cubicBezTo>
                  <a:pt x="6290" y="1261"/>
                  <a:pt x="6195" y="1255"/>
                  <a:pt x="6101" y="1255"/>
                </a:cubicBezTo>
                <a:cubicBezTo>
                  <a:pt x="5768" y="1255"/>
                  <a:pt x="5435" y="1325"/>
                  <a:pt x="5138" y="1453"/>
                </a:cubicBezTo>
                <a:cubicBezTo>
                  <a:pt x="5069" y="1492"/>
                  <a:pt x="4974" y="1548"/>
                  <a:pt x="5013" y="1644"/>
                </a:cubicBezTo>
                <a:cubicBezTo>
                  <a:pt x="5026" y="1700"/>
                  <a:pt x="5026" y="1683"/>
                  <a:pt x="5056" y="1726"/>
                </a:cubicBezTo>
                <a:cubicBezTo>
                  <a:pt x="5082" y="1752"/>
                  <a:pt x="5109" y="1782"/>
                  <a:pt x="5138" y="1782"/>
                </a:cubicBezTo>
                <a:cubicBezTo>
                  <a:pt x="5260" y="1752"/>
                  <a:pt x="5316" y="1713"/>
                  <a:pt x="5454" y="1683"/>
                </a:cubicBezTo>
                <a:cubicBezTo>
                  <a:pt x="5658" y="1631"/>
                  <a:pt x="5727" y="1631"/>
                  <a:pt x="5947" y="1617"/>
                </a:cubicBezTo>
                <a:cubicBezTo>
                  <a:pt x="6029" y="1617"/>
                  <a:pt x="6095" y="1631"/>
                  <a:pt x="6164" y="1631"/>
                </a:cubicBezTo>
                <a:cubicBezTo>
                  <a:pt x="5973" y="1631"/>
                  <a:pt x="5783" y="1631"/>
                  <a:pt x="5602" y="1657"/>
                </a:cubicBezTo>
                <a:cubicBezTo>
                  <a:pt x="5520" y="1683"/>
                  <a:pt x="5437" y="1700"/>
                  <a:pt x="5355" y="1726"/>
                </a:cubicBezTo>
                <a:cubicBezTo>
                  <a:pt x="5342" y="1739"/>
                  <a:pt x="5355" y="1752"/>
                  <a:pt x="5372" y="1752"/>
                </a:cubicBezTo>
                <a:cubicBezTo>
                  <a:pt x="5549" y="1700"/>
                  <a:pt x="5740" y="1683"/>
                  <a:pt x="5930" y="1683"/>
                </a:cubicBezTo>
                <a:cubicBezTo>
                  <a:pt x="5809" y="1700"/>
                  <a:pt x="5684" y="1726"/>
                  <a:pt x="5562" y="1739"/>
                </a:cubicBezTo>
                <a:cubicBezTo>
                  <a:pt x="5355" y="1795"/>
                  <a:pt x="5138" y="1834"/>
                  <a:pt x="4961" y="1959"/>
                </a:cubicBezTo>
                <a:cubicBezTo>
                  <a:pt x="4931" y="1986"/>
                  <a:pt x="4918" y="2012"/>
                  <a:pt x="4918" y="2055"/>
                </a:cubicBezTo>
                <a:lnTo>
                  <a:pt x="4918" y="2068"/>
                </a:lnTo>
                <a:cubicBezTo>
                  <a:pt x="4918" y="2081"/>
                  <a:pt x="4918" y="2094"/>
                  <a:pt x="4931" y="2124"/>
                </a:cubicBezTo>
                <a:cubicBezTo>
                  <a:pt x="4931" y="2137"/>
                  <a:pt x="4944" y="2163"/>
                  <a:pt x="4961" y="2176"/>
                </a:cubicBezTo>
                <a:cubicBezTo>
                  <a:pt x="4974" y="2176"/>
                  <a:pt x="4987" y="2193"/>
                  <a:pt x="4987" y="2193"/>
                </a:cubicBezTo>
                <a:cubicBezTo>
                  <a:pt x="5000" y="2206"/>
                  <a:pt x="5026" y="2206"/>
                  <a:pt x="5043" y="2219"/>
                </a:cubicBezTo>
                <a:cubicBezTo>
                  <a:pt x="5096" y="2219"/>
                  <a:pt x="5109" y="2206"/>
                  <a:pt x="5191" y="2176"/>
                </a:cubicBezTo>
                <a:cubicBezTo>
                  <a:pt x="5260" y="2150"/>
                  <a:pt x="5467" y="2094"/>
                  <a:pt x="5602" y="2055"/>
                </a:cubicBezTo>
                <a:lnTo>
                  <a:pt x="5602" y="2055"/>
                </a:lnTo>
                <a:cubicBezTo>
                  <a:pt x="5520" y="2081"/>
                  <a:pt x="5437" y="2110"/>
                  <a:pt x="5355" y="2137"/>
                </a:cubicBezTo>
                <a:cubicBezTo>
                  <a:pt x="5344" y="2137"/>
                  <a:pt x="5342" y="2166"/>
                  <a:pt x="5361" y="2166"/>
                </a:cubicBezTo>
                <a:cubicBezTo>
                  <a:pt x="5364" y="2166"/>
                  <a:pt x="5367" y="2165"/>
                  <a:pt x="5372" y="2163"/>
                </a:cubicBezTo>
                <a:cubicBezTo>
                  <a:pt x="5575" y="2094"/>
                  <a:pt x="5766" y="2055"/>
                  <a:pt x="5960" y="2012"/>
                </a:cubicBezTo>
                <a:lnTo>
                  <a:pt x="5960" y="2012"/>
                </a:lnTo>
                <a:cubicBezTo>
                  <a:pt x="5796" y="2055"/>
                  <a:pt x="5644" y="2094"/>
                  <a:pt x="5480" y="2150"/>
                </a:cubicBezTo>
                <a:cubicBezTo>
                  <a:pt x="5454" y="2163"/>
                  <a:pt x="5424" y="2163"/>
                  <a:pt x="5411" y="2176"/>
                </a:cubicBezTo>
                <a:cubicBezTo>
                  <a:pt x="5385" y="2193"/>
                  <a:pt x="5355" y="2193"/>
                  <a:pt x="5329" y="2206"/>
                </a:cubicBezTo>
                <a:cubicBezTo>
                  <a:pt x="5138" y="2258"/>
                  <a:pt x="4931" y="2314"/>
                  <a:pt x="4767" y="2439"/>
                </a:cubicBezTo>
                <a:cubicBezTo>
                  <a:pt x="4698" y="2479"/>
                  <a:pt x="4685" y="2521"/>
                  <a:pt x="4671" y="2630"/>
                </a:cubicBezTo>
                <a:cubicBezTo>
                  <a:pt x="4671" y="2686"/>
                  <a:pt x="4671" y="2738"/>
                  <a:pt x="4714" y="2781"/>
                </a:cubicBezTo>
                <a:cubicBezTo>
                  <a:pt x="4727" y="2794"/>
                  <a:pt x="4754" y="2807"/>
                  <a:pt x="4780" y="2807"/>
                </a:cubicBezTo>
                <a:lnTo>
                  <a:pt x="4796" y="2820"/>
                </a:lnTo>
                <a:cubicBezTo>
                  <a:pt x="4810" y="2820"/>
                  <a:pt x="4836" y="2807"/>
                  <a:pt x="4849" y="2807"/>
                </a:cubicBezTo>
                <a:cubicBezTo>
                  <a:pt x="4862" y="2807"/>
                  <a:pt x="4879" y="2807"/>
                  <a:pt x="4879" y="2794"/>
                </a:cubicBezTo>
                <a:cubicBezTo>
                  <a:pt x="4944" y="2781"/>
                  <a:pt x="4931" y="2781"/>
                  <a:pt x="5013" y="2751"/>
                </a:cubicBezTo>
                <a:cubicBezTo>
                  <a:pt x="5220" y="2669"/>
                  <a:pt x="5411" y="2604"/>
                  <a:pt x="5589" y="2534"/>
                </a:cubicBezTo>
                <a:lnTo>
                  <a:pt x="5589" y="2534"/>
                </a:lnTo>
                <a:cubicBezTo>
                  <a:pt x="5273" y="2669"/>
                  <a:pt x="4905" y="2850"/>
                  <a:pt x="4754" y="3028"/>
                </a:cubicBezTo>
                <a:cubicBezTo>
                  <a:pt x="4633" y="3171"/>
                  <a:pt x="4765" y="3282"/>
                  <a:pt x="4901" y="3282"/>
                </a:cubicBezTo>
                <a:cubicBezTo>
                  <a:pt x="4921" y="3282"/>
                  <a:pt x="4941" y="3279"/>
                  <a:pt x="4961" y="3274"/>
                </a:cubicBezTo>
                <a:cubicBezTo>
                  <a:pt x="5056" y="3244"/>
                  <a:pt x="5125" y="3162"/>
                  <a:pt x="5207" y="3123"/>
                </a:cubicBezTo>
                <a:cubicBezTo>
                  <a:pt x="5329" y="3054"/>
                  <a:pt x="5454" y="2985"/>
                  <a:pt x="5575" y="2932"/>
                </a:cubicBezTo>
                <a:lnTo>
                  <a:pt x="5575" y="2932"/>
                </a:lnTo>
                <a:cubicBezTo>
                  <a:pt x="5467" y="2998"/>
                  <a:pt x="5355" y="3067"/>
                  <a:pt x="5247" y="3136"/>
                </a:cubicBezTo>
                <a:cubicBezTo>
                  <a:pt x="5138" y="3205"/>
                  <a:pt x="5026" y="3274"/>
                  <a:pt x="4944" y="3356"/>
                </a:cubicBezTo>
                <a:cubicBezTo>
                  <a:pt x="4935" y="3366"/>
                  <a:pt x="4947" y="3375"/>
                  <a:pt x="4960" y="3375"/>
                </a:cubicBezTo>
                <a:cubicBezTo>
                  <a:pt x="4965" y="3375"/>
                  <a:pt x="4970" y="3373"/>
                  <a:pt x="4974" y="3369"/>
                </a:cubicBezTo>
                <a:cubicBezTo>
                  <a:pt x="5303" y="3123"/>
                  <a:pt x="5644" y="2932"/>
                  <a:pt x="6029" y="2794"/>
                </a:cubicBezTo>
                <a:lnTo>
                  <a:pt x="6029" y="2794"/>
                </a:lnTo>
                <a:cubicBezTo>
                  <a:pt x="5930" y="2834"/>
                  <a:pt x="5835" y="2889"/>
                  <a:pt x="5740" y="2945"/>
                </a:cubicBezTo>
                <a:cubicBezTo>
                  <a:pt x="5520" y="3067"/>
                  <a:pt x="5303" y="3218"/>
                  <a:pt x="5096" y="3369"/>
                </a:cubicBezTo>
                <a:cubicBezTo>
                  <a:pt x="4987" y="3452"/>
                  <a:pt x="4810" y="3590"/>
                  <a:pt x="4931" y="3724"/>
                </a:cubicBezTo>
                <a:cubicBezTo>
                  <a:pt x="4931" y="3738"/>
                  <a:pt x="4944" y="3738"/>
                  <a:pt x="4944" y="3754"/>
                </a:cubicBezTo>
                <a:cubicBezTo>
                  <a:pt x="4974" y="3780"/>
                  <a:pt x="4974" y="3793"/>
                  <a:pt x="5043" y="3849"/>
                </a:cubicBezTo>
                <a:cubicBezTo>
                  <a:pt x="5062" y="3859"/>
                  <a:pt x="5087" y="3868"/>
                  <a:pt x="5115" y="3868"/>
                </a:cubicBezTo>
                <a:cubicBezTo>
                  <a:pt x="5123" y="3868"/>
                  <a:pt x="5131" y="3867"/>
                  <a:pt x="5139" y="3865"/>
                </a:cubicBezTo>
                <a:lnTo>
                  <a:pt x="5139" y="3865"/>
                </a:lnTo>
                <a:cubicBezTo>
                  <a:pt x="5134" y="3867"/>
                  <a:pt x="5133" y="3868"/>
                  <a:pt x="5135" y="3868"/>
                </a:cubicBezTo>
                <a:cubicBezTo>
                  <a:pt x="5145" y="3868"/>
                  <a:pt x="5196" y="3859"/>
                  <a:pt x="5207" y="3849"/>
                </a:cubicBezTo>
                <a:cubicBezTo>
                  <a:pt x="5385" y="3685"/>
                  <a:pt x="5644" y="3478"/>
                  <a:pt x="5930" y="3300"/>
                </a:cubicBezTo>
                <a:lnTo>
                  <a:pt x="5930" y="3300"/>
                </a:lnTo>
                <a:cubicBezTo>
                  <a:pt x="5753" y="3438"/>
                  <a:pt x="5589" y="3590"/>
                  <a:pt x="5411" y="3754"/>
                </a:cubicBezTo>
                <a:cubicBezTo>
                  <a:pt x="5342" y="3820"/>
                  <a:pt x="5273" y="3876"/>
                  <a:pt x="5220" y="3958"/>
                </a:cubicBezTo>
                <a:cubicBezTo>
                  <a:pt x="5220" y="3974"/>
                  <a:pt x="5231" y="3987"/>
                  <a:pt x="5241" y="3987"/>
                </a:cubicBezTo>
                <a:cubicBezTo>
                  <a:pt x="5248" y="3987"/>
                  <a:pt x="5255" y="3982"/>
                  <a:pt x="5260" y="3971"/>
                </a:cubicBezTo>
                <a:cubicBezTo>
                  <a:pt x="5536" y="3672"/>
                  <a:pt x="5848" y="3438"/>
                  <a:pt x="6164" y="3205"/>
                </a:cubicBezTo>
                <a:lnTo>
                  <a:pt x="6164" y="3205"/>
                </a:lnTo>
                <a:cubicBezTo>
                  <a:pt x="6029" y="3343"/>
                  <a:pt x="5891" y="3465"/>
                  <a:pt x="5740" y="3616"/>
                </a:cubicBezTo>
                <a:cubicBezTo>
                  <a:pt x="5644" y="3724"/>
                  <a:pt x="5549" y="3820"/>
                  <a:pt x="5467" y="3931"/>
                </a:cubicBezTo>
                <a:cubicBezTo>
                  <a:pt x="5454" y="3945"/>
                  <a:pt x="5454" y="3958"/>
                  <a:pt x="5437" y="3958"/>
                </a:cubicBezTo>
                <a:cubicBezTo>
                  <a:pt x="5385" y="4040"/>
                  <a:pt x="5303" y="4109"/>
                  <a:pt x="5303" y="4217"/>
                </a:cubicBezTo>
                <a:cubicBezTo>
                  <a:pt x="5303" y="4313"/>
                  <a:pt x="5398" y="4438"/>
                  <a:pt x="5493" y="4438"/>
                </a:cubicBezTo>
                <a:lnTo>
                  <a:pt x="5536" y="4438"/>
                </a:lnTo>
                <a:cubicBezTo>
                  <a:pt x="5644" y="4395"/>
                  <a:pt x="5684" y="4273"/>
                  <a:pt x="5766" y="4204"/>
                </a:cubicBezTo>
                <a:cubicBezTo>
                  <a:pt x="5865" y="4083"/>
                  <a:pt x="6029" y="3876"/>
                  <a:pt x="6177" y="3724"/>
                </a:cubicBezTo>
                <a:cubicBezTo>
                  <a:pt x="6328" y="3547"/>
                  <a:pt x="6506" y="3383"/>
                  <a:pt x="6657" y="3244"/>
                </a:cubicBezTo>
                <a:lnTo>
                  <a:pt x="6657" y="3244"/>
                </a:lnTo>
                <a:cubicBezTo>
                  <a:pt x="6371" y="3547"/>
                  <a:pt x="6095" y="3849"/>
                  <a:pt x="5848" y="4178"/>
                </a:cubicBezTo>
                <a:cubicBezTo>
                  <a:pt x="5766" y="4273"/>
                  <a:pt x="5700" y="4382"/>
                  <a:pt x="5631" y="4494"/>
                </a:cubicBezTo>
                <a:cubicBezTo>
                  <a:pt x="5622" y="4503"/>
                  <a:pt x="5639" y="4512"/>
                  <a:pt x="5654" y="4512"/>
                </a:cubicBezTo>
                <a:cubicBezTo>
                  <a:pt x="5661" y="4512"/>
                  <a:pt x="5667" y="4511"/>
                  <a:pt x="5671" y="4507"/>
                </a:cubicBezTo>
                <a:cubicBezTo>
                  <a:pt x="5865" y="4191"/>
                  <a:pt x="6095" y="3918"/>
                  <a:pt x="6341" y="3642"/>
                </a:cubicBezTo>
                <a:lnTo>
                  <a:pt x="6341" y="3642"/>
                </a:lnTo>
                <a:cubicBezTo>
                  <a:pt x="6164" y="3876"/>
                  <a:pt x="5999" y="4109"/>
                  <a:pt x="5848" y="4369"/>
                </a:cubicBezTo>
                <a:cubicBezTo>
                  <a:pt x="5809" y="4411"/>
                  <a:pt x="5766" y="4464"/>
                  <a:pt x="5740" y="4520"/>
                </a:cubicBezTo>
                <a:cubicBezTo>
                  <a:pt x="5713" y="4546"/>
                  <a:pt x="5700" y="4589"/>
                  <a:pt x="5700" y="4615"/>
                </a:cubicBezTo>
                <a:cubicBezTo>
                  <a:pt x="5684" y="4641"/>
                  <a:pt x="5684" y="4724"/>
                  <a:pt x="5740" y="4766"/>
                </a:cubicBezTo>
                <a:cubicBezTo>
                  <a:pt x="5753" y="4780"/>
                  <a:pt x="5766" y="4793"/>
                  <a:pt x="5796" y="4806"/>
                </a:cubicBezTo>
                <a:cubicBezTo>
                  <a:pt x="5809" y="4806"/>
                  <a:pt x="5809" y="4822"/>
                  <a:pt x="5822" y="4822"/>
                </a:cubicBezTo>
                <a:cubicBezTo>
                  <a:pt x="5829" y="4824"/>
                  <a:pt x="5835" y="4824"/>
                  <a:pt x="5842" y="4824"/>
                </a:cubicBezTo>
                <a:cubicBezTo>
                  <a:pt x="5899" y="4824"/>
                  <a:pt x="5935" y="4774"/>
                  <a:pt x="5973" y="4724"/>
                </a:cubicBezTo>
                <a:cubicBezTo>
                  <a:pt x="6029" y="4658"/>
                  <a:pt x="6068" y="4589"/>
                  <a:pt x="6082" y="4559"/>
                </a:cubicBezTo>
                <a:cubicBezTo>
                  <a:pt x="6177" y="4425"/>
                  <a:pt x="6276" y="4286"/>
                  <a:pt x="6371" y="4148"/>
                </a:cubicBezTo>
                <a:lnTo>
                  <a:pt x="6371" y="4148"/>
                </a:lnTo>
                <a:cubicBezTo>
                  <a:pt x="6259" y="4329"/>
                  <a:pt x="6177" y="4520"/>
                  <a:pt x="6082" y="4697"/>
                </a:cubicBezTo>
                <a:cubicBezTo>
                  <a:pt x="6055" y="4766"/>
                  <a:pt x="6013" y="4822"/>
                  <a:pt x="5999" y="4888"/>
                </a:cubicBezTo>
                <a:cubicBezTo>
                  <a:pt x="5999" y="4906"/>
                  <a:pt x="6015" y="4913"/>
                  <a:pt x="6027" y="4913"/>
                </a:cubicBezTo>
                <a:cubicBezTo>
                  <a:pt x="6035" y="4913"/>
                  <a:pt x="6042" y="4910"/>
                  <a:pt x="6042" y="4904"/>
                </a:cubicBezTo>
                <a:cubicBezTo>
                  <a:pt x="6151" y="4641"/>
                  <a:pt x="6315" y="4356"/>
                  <a:pt x="6479" y="4096"/>
                </a:cubicBezTo>
                <a:cubicBezTo>
                  <a:pt x="6506" y="4066"/>
                  <a:pt x="6535" y="4014"/>
                  <a:pt x="6575" y="3958"/>
                </a:cubicBezTo>
                <a:lnTo>
                  <a:pt x="6575" y="3958"/>
                </a:lnTo>
                <a:cubicBezTo>
                  <a:pt x="6548" y="4014"/>
                  <a:pt x="6535" y="4066"/>
                  <a:pt x="6506" y="4122"/>
                </a:cubicBezTo>
                <a:cubicBezTo>
                  <a:pt x="6493" y="4165"/>
                  <a:pt x="6479" y="4204"/>
                  <a:pt x="6466" y="4247"/>
                </a:cubicBezTo>
                <a:cubicBezTo>
                  <a:pt x="6410" y="4382"/>
                  <a:pt x="6328" y="4559"/>
                  <a:pt x="6289" y="4724"/>
                </a:cubicBezTo>
                <a:cubicBezTo>
                  <a:pt x="6220" y="4944"/>
                  <a:pt x="6207" y="5190"/>
                  <a:pt x="6164" y="5424"/>
                </a:cubicBezTo>
                <a:cubicBezTo>
                  <a:pt x="6138" y="5628"/>
                  <a:pt x="6068" y="5822"/>
                  <a:pt x="6029" y="6025"/>
                </a:cubicBezTo>
                <a:cubicBezTo>
                  <a:pt x="5973" y="6315"/>
                  <a:pt x="5930" y="6601"/>
                  <a:pt x="5891" y="6890"/>
                </a:cubicBezTo>
                <a:cubicBezTo>
                  <a:pt x="5848" y="6985"/>
                  <a:pt x="5809" y="7067"/>
                  <a:pt x="5753" y="7136"/>
                </a:cubicBezTo>
                <a:cubicBezTo>
                  <a:pt x="5658" y="7258"/>
                  <a:pt x="5549" y="7353"/>
                  <a:pt x="5454" y="7478"/>
                </a:cubicBezTo>
                <a:cubicBezTo>
                  <a:pt x="5437" y="7505"/>
                  <a:pt x="5424" y="7534"/>
                  <a:pt x="5411" y="7560"/>
                </a:cubicBezTo>
                <a:lnTo>
                  <a:pt x="5385" y="7560"/>
                </a:lnTo>
                <a:cubicBezTo>
                  <a:pt x="5375" y="7556"/>
                  <a:pt x="5365" y="7554"/>
                  <a:pt x="5355" y="7554"/>
                </a:cubicBezTo>
                <a:cubicBezTo>
                  <a:pt x="5303" y="7554"/>
                  <a:pt x="5240" y="7600"/>
                  <a:pt x="5207" y="7600"/>
                </a:cubicBezTo>
                <a:cubicBezTo>
                  <a:pt x="5192" y="7608"/>
                  <a:pt x="5185" y="7608"/>
                  <a:pt x="5178" y="7608"/>
                </a:cubicBezTo>
                <a:cubicBezTo>
                  <a:pt x="5171" y="7608"/>
                  <a:pt x="5165" y="7608"/>
                  <a:pt x="5151" y="7616"/>
                </a:cubicBezTo>
                <a:cubicBezTo>
                  <a:pt x="5138" y="7616"/>
                  <a:pt x="5138" y="7600"/>
                  <a:pt x="5125" y="7587"/>
                </a:cubicBezTo>
                <a:cubicBezTo>
                  <a:pt x="5234" y="7478"/>
                  <a:pt x="5329" y="7353"/>
                  <a:pt x="5398" y="7189"/>
                </a:cubicBezTo>
                <a:cubicBezTo>
                  <a:pt x="5424" y="7094"/>
                  <a:pt x="5437" y="6985"/>
                  <a:pt x="5454" y="6890"/>
                </a:cubicBezTo>
                <a:cubicBezTo>
                  <a:pt x="5493" y="6847"/>
                  <a:pt x="5520" y="6765"/>
                  <a:pt x="5520" y="6683"/>
                </a:cubicBezTo>
                <a:cubicBezTo>
                  <a:pt x="5520" y="6630"/>
                  <a:pt x="5549" y="6505"/>
                  <a:pt x="5549" y="6466"/>
                </a:cubicBezTo>
                <a:cubicBezTo>
                  <a:pt x="5549" y="6410"/>
                  <a:pt x="5506" y="6384"/>
                  <a:pt x="5467" y="6367"/>
                </a:cubicBezTo>
                <a:cubicBezTo>
                  <a:pt x="5480" y="6315"/>
                  <a:pt x="5467" y="6285"/>
                  <a:pt x="5454" y="6203"/>
                </a:cubicBezTo>
                <a:cubicBezTo>
                  <a:pt x="5454" y="5973"/>
                  <a:pt x="5398" y="5710"/>
                  <a:pt x="5207" y="5575"/>
                </a:cubicBezTo>
                <a:cubicBezTo>
                  <a:pt x="5086" y="5491"/>
                  <a:pt x="4954" y="5448"/>
                  <a:pt x="4811" y="5448"/>
                </a:cubicBezTo>
                <a:cubicBezTo>
                  <a:pt x="4792" y="5448"/>
                  <a:pt x="4773" y="5449"/>
                  <a:pt x="4754" y="5450"/>
                </a:cubicBezTo>
                <a:lnTo>
                  <a:pt x="4741" y="5450"/>
                </a:lnTo>
                <a:cubicBezTo>
                  <a:pt x="4714" y="5437"/>
                  <a:pt x="4671" y="5411"/>
                  <a:pt x="4645" y="5411"/>
                </a:cubicBezTo>
                <a:lnTo>
                  <a:pt x="4632" y="5411"/>
                </a:lnTo>
                <a:cubicBezTo>
                  <a:pt x="4616" y="5398"/>
                  <a:pt x="4616" y="5398"/>
                  <a:pt x="4602" y="5381"/>
                </a:cubicBezTo>
                <a:cubicBezTo>
                  <a:pt x="4576" y="5368"/>
                  <a:pt x="4550" y="5368"/>
                  <a:pt x="4520" y="5368"/>
                </a:cubicBezTo>
                <a:lnTo>
                  <a:pt x="4520" y="5342"/>
                </a:lnTo>
                <a:cubicBezTo>
                  <a:pt x="4507" y="5315"/>
                  <a:pt x="4494" y="5299"/>
                  <a:pt x="4481" y="5273"/>
                </a:cubicBezTo>
                <a:cubicBezTo>
                  <a:pt x="4468" y="5259"/>
                  <a:pt x="4468" y="5259"/>
                  <a:pt x="4451" y="5246"/>
                </a:cubicBezTo>
                <a:cubicBezTo>
                  <a:pt x="4425" y="5217"/>
                  <a:pt x="4412" y="5190"/>
                  <a:pt x="4369" y="5164"/>
                </a:cubicBezTo>
                <a:cubicBezTo>
                  <a:pt x="4343" y="5151"/>
                  <a:pt x="4316" y="5135"/>
                  <a:pt x="4287" y="5121"/>
                </a:cubicBezTo>
                <a:lnTo>
                  <a:pt x="4274" y="5121"/>
                </a:lnTo>
                <a:cubicBezTo>
                  <a:pt x="4261" y="5108"/>
                  <a:pt x="4247" y="5108"/>
                  <a:pt x="4234" y="5095"/>
                </a:cubicBezTo>
                <a:lnTo>
                  <a:pt x="4221" y="5095"/>
                </a:lnTo>
                <a:cubicBezTo>
                  <a:pt x="4205" y="5082"/>
                  <a:pt x="4192" y="5082"/>
                  <a:pt x="4178" y="5082"/>
                </a:cubicBezTo>
                <a:cubicBezTo>
                  <a:pt x="4178" y="5069"/>
                  <a:pt x="4178" y="5069"/>
                  <a:pt x="4165" y="5069"/>
                </a:cubicBezTo>
                <a:cubicBezTo>
                  <a:pt x="4152" y="5069"/>
                  <a:pt x="4139" y="5052"/>
                  <a:pt x="4123" y="5052"/>
                </a:cubicBezTo>
                <a:lnTo>
                  <a:pt x="4109" y="5052"/>
                </a:lnTo>
                <a:cubicBezTo>
                  <a:pt x="4096" y="5052"/>
                  <a:pt x="4070" y="5052"/>
                  <a:pt x="4057" y="5039"/>
                </a:cubicBezTo>
                <a:cubicBezTo>
                  <a:pt x="4027" y="5039"/>
                  <a:pt x="4001" y="5039"/>
                  <a:pt x="3958" y="5052"/>
                </a:cubicBezTo>
                <a:cubicBezTo>
                  <a:pt x="3863" y="5069"/>
                  <a:pt x="3768" y="5108"/>
                  <a:pt x="3698" y="5177"/>
                </a:cubicBezTo>
                <a:cubicBezTo>
                  <a:pt x="3603" y="5259"/>
                  <a:pt x="3547" y="5355"/>
                  <a:pt x="3495" y="5463"/>
                </a:cubicBezTo>
                <a:cubicBezTo>
                  <a:pt x="3482" y="5493"/>
                  <a:pt x="3465" y="5519"/>
                  <a:pt x="3465" y="5545"/>
                </a:cubicBezTo>
                <a:cubicBezTo>
                  <a:pt x="3452" y="5588"/>
                  <a:pt x="3439" y="5628"/>
                  <a:pt x="3426" y="5657"/>
                </a:cubicBezTo>
                <a:cubicBezTo>
                  <a:pt x="3399" y="5956"/>
                  <a:pt x="3439" y="6246"/>
                  <a:pt x="3452" y="6548"/>
                </a:cubicBezTo>
                <a:cubicBezTo>
                  <a:pt x="3482" y="6808"/>
                  <a:pt x="3495" y="7067"/>
                  <a:pt x="3508" y="7327"/>
                </a:cubicBezTo>
                <a:cubicBezTo>
                  <a:pt x="3508" y="7409"/>
                  <a:pt x="3495" y="7478"/>
                  <a:pt x="3495" y="7534"/>
                </a:cubicBezTo>
                <a:cubicBezTo>
                  <a:pt x="3508" y="7669"/>
                  <a:pt x="3495" y="7794"/>
                  <a:pt x="3439" y="7863"/>
                </a:cubicBezTo>
                <a:cubicBezTo>
                  <a:pt x="3426" y="7876"/>
                  <a:pt x="3413" y="7876"/>
                  <a:pt x="3413" y="7889"/>
                </a:cubicBezTo>
                <a:lnTo>
                  <a:pt x="3399" y="7889"/>
                </a:lnTo>
                <a:cubicBezTo>
                  <a:pt x="3343" y="7889"/>
                  <a:pt x="3330" y="7902"/>
                  <a:pt x="3288" y="7929"/>
                </a:cubicBezTo>
                <a:lnTo>
                  <a:pt x="3261" y="7929"/>
                </a:lnTo>
                <a:cubicBezTo>
                  <a:pt x="3219" y="7929"/>
                  <a:pt x="3192" y="7958"/>
                  <a:pt x="3166" y="7971"/>
                </a:cubicBezTo>
                <a:cubicBezTo>
                  <a:pt x="2742" y="8027"/>
                  <a:pt x="2660" y="8326"/>
                  <a:pt x="2660" y="8737"/>
                </a:cubicBezTo>
                <a:cubicBezTo>
                  <a:pt x="2673" y="8862"/>
                  <a:pt x="2673" y="8984"/>
                  <a:pt x="2686" y="9109"/>
                </a:cubicBezTo>
                <a:cubicBezTo>
                  <a:pt x="2660" y="9148"/>
                  <a:pt x="2643" y="9178"/>
                  <a:pt x="2643" y="9217"/>
                </a:cubicBezTo>
                <a:cubicBezTo>
                  <a:pt x="2630" y="9260"/>
                  <a:pt x="2630" y="9299"/>
                  <a:pt x="2630" y="9342"/>
                </a:cubicBezTo>
                <a:cubicBezTo>
                  <a:pt x="2643" y="9395"/>
                  <a:pt x="2643" y="9395"/>
                  <a:pt x="2630" y="9477"/>
                </a:cubicBezTo>
                <a:cubicBezTo>
                  <a:pt x="2578" y="9779"/>
                  <a:pt x="2643" y="9944"/>
                  <a:pt x="2768" y="10121"/>
                </a:cubicBezTo>
                <a:cubicBezTo>
                  <a:pt x="2781" y="10354"/>
                  <a:pt x="2795" y="10575"/>
                  <a:pt x="2781" y="10805"/>
                </a:cubicBezTo>
                <a:cubicBezTo>
                  <a:pt x="2768" y="11068"/>
                  <a:pt x="2660" y="11354"/>
                  <a:pt x="2673" y="11643"/>
                </a:cubicBezTo>
                <a:cubicBezTo>
                  <a:pt x="2673" y="11873"/>
                  <a:pt x="2699" y="12093"/>
                  <a:pt x="2712" y="12327"/>
                </a:cubicBezTo>
                <a:lnTo>
                  <a:pt x="2712" y="13257"/>
                </a:lnTo>
                <a:lnTo>
                  <a:pt x="2712" y="13888"/>
                </a:lnTo>
                <a:cubicBezTo>
                  <a:pt x="2578" y="14010"/>
                  <a:pt x="2426" y="14135"/>
                  <a:pt x="2315" y="14230"/>
                </a:cubicBezTo>
                <a:cubicBezTo>
                  <a:pt x="2275" y="14256"/>
                  <a:pt x="2288" y="14243"/>
                  <a:pt x="2249" y="14299"/>
                </a:cubicBezTo>
                <a:cubicBezTo>
                  <a:pt x="2219" y="14325"/>
                  <a:pt x="2219" y="14368"/>
                  <a:pt x="2232" y="14407"/>
                </a:cubicBezTo>
                <a:lnTo>
                  <a:pt x="2167" y="14476"/>
                </a:lnTo>
                <a:cubicBezTo>
                  <a:pt x="2002" y="14628"/>
                  <a:pt x="1864" y="14805"/>
                  <a:pt x="1713" y="14983"/>
                </a:cubicBezTo>
                <a:cubicBezTo>
                  <a:pt x="1700" y="14983"/>
                  <a:pt x="1700" y="14983"/>
                  <a:pt x="1687" y="14996"/>
                </a:cubicBezTo>
                <a:cubicBezTo>
                  <a:pt x="1687" y="15012"/>
                  <a:pt x="1674" y="15012"/>
                  <a:pt x="1674" y="15025"/>
                </a:cubicBezTo>
                <a:cubicBezTo>
                  <a:pt x="1644" y="15052"/>
                  <a:pt x="1618" y="15078"/>
                  <a:pt x="1591" y="15108"/>
                </a:cubicBezTo>
                <a:cubicBezTo>
                  <a:pt x="1467" y="15259"/>
                  <a:pt x="1329" y="15380"/>
                  <a:pt x="1207" y="15505"/>
                </a:cubicBezTo>
                <a:cubicBezTo>
                  <a:pt x="960" y="15709"/>
                  <a:pt x="822" y="15900"/>
                  <a:pt x="878" y="16311"/>
                </a:cubicBezTo>
                <a:cubicBezTo>
                  <a:pt x="904" y="16613"/>
                  <a:pt x="835" y="16929"/>
                  <a:pt x="809" y="17231"/>
                </a:cubicBezTo>
                <a:cubicBezTo>
                  <a:pt x="753" y="17790"/>
                  <a:pt x="701" y="18339"/>
                  <a:pt x="645" y="18888"/>
                </a:cubicBezTo>
                <a:cubicBezTo>
                  <a:pt x="605" y="19285"/>
                  <a:pt x="563" y="19667"/>
                  <a:pt x="454" y="20064"/>
                </a:cubicBezTo>
                <a:cubicBezTo>
                  <a:pt x="385" y="20298"/>
                  <a:pt x="277" y="20531"/>
                  <a:pt x="247" y="20791"/>
                </a:cubicBezTo>
                <a:cubicBezTo>
                  <a:pt x="234" y="20955"/>
                  <a:pt x="208" y="21133"/>
                  <a:pt x="221" y="21310"/>
                </a:cubicBezTo>
                <a:cubicBezTo>
                  <a:pt x="234" y="21544"/>
                  <a:pt x="221" y="21764"/>
                  <a:pt x="125" y="21955"/>
                </a:cubicBezTo>
                <a:cubicBezTo>
                  <a:pt x="70" y="22093"/>
                  <a:pt x="1" y="22201"/>
                  <a:pt x="43" y="22326"/>
                </a:cubicBezTo>
                <a:cubicBezTo>
                  <a:pt x="43" y="22339"/>
                  <a:pt x="56" y="22365"/>
                  <a:pt x="83" y="22379"/>
                </a:cubicBezTo>
                <a:cubicBezTo>
                  <a:pt x="83" y="22379"/>
                  <a:pt x="83" y="22392"/>
                  <a:pt x="96" y="22392"/>
                </a:cubicBezTo>
                <a:cubicBezTo>
                  <a:pt x="112" y="22408"/>
                  <a:pt x="112" y="22421"/>
                  <a:pt x="125" y="22434"/>
                </a:cubicBezTo>
                <a:cubicBezTo>
                  <a:pt x="194" y="22503"/>
                  <a:pt x="277" y="22543"/>
                  <a:pt x="372" y="22572"/>
                </a:cubicBezTo>
                <a:cubicBezTo>
                  <a:pt x="389" y="22572"/>
                  <a:pt x="401" y="22578"/>
                  <a:pt x="416" y="22578"/>
                </a:cubicBezTo>
                <a:cubicBezTo>
                  <a:pt x="423" y="22578"/>
                  <a:pt x="431" y="22577"/>
                  <a:pt x="441" y="22572"/>
                </a:cubicBezTo>
                <a:cubicBezTo>
                  <a:pt x="467" y="22572"/>
                  <a:pt x="494" y="22530"/>
                  <a:pt x="507" y="22503"/>
                </a:cubicBezTo>
                <a:cubicBezTo>
                  <a:pt x="523" y="22474"/>
                  <a:pt x="549" y="22434"/>
                  <a:pt x="576" y="22408"/>
                </a:cubicBezTo>
                <a:cubicBezTo>
                  <a:pt x="658" y="22283"/>
                  <a:pt x="740" y="22132"/>
                  <a:pt x="809" y="21997"/>
                </a:cubicBezTo>
                <a:cubicBezTo>
                  <a:pt x="891" y="21803"/>
                  <a:pt x="934" y="21669"/>
                  <a:pt x="1056" y="21475"/>
                </a:cubicBezTo>
                <a:cubicBezTo>
                  <a:pt x="1098" y="21392"/>
                  <a:pt x="1194" y="21310"/>
                  <a:pt x="1233" y="21258"/>
                </a:cubicBezTo>
                <a:cubicBezTo>
                  <a:pt x="1315" y="21189"/>
                  <a:pt x="1398" y="21133"/>
                  <a:pt x="1480" y="21064"/>
                </a:cubicBezTo>
                <a:cubicBezTo>
                  <a:pt x="1575" y="20982"/>
                  <a:pt x="1657" y="20873"/>
                  <a:pt x="1713" y="20804"/>
                </a:cubicBezTo>
                <a:cubicBezTo>
                  <a:pt x="1782" y="20682"/>
                  <a:pt x="1808" y="20531"/>
                  <a:pt x="1713" y="20462"/>
                </a:cubicBezTo>
                <a:cubicBezTo>
                  <a:pt x="1674" y="20436"/>
                  <a:pt x="1631" y="20436"/>
                  <a:pt x="1618" y="20436"/>
                </a:cubicBezTo>
                <a:cubicBezTo>
                  <a:pt x="1509" y="20367"/>
                  <a:pt x="1398" y="20311"/>
                  <a:pt x="1329" y="20242"/>
                </a:cubicBezTo>
                <a:lnTo>
                  <a:pt x="1315" y="20242"/>
                </a:lnTo>
                <a:cubicBezTo>
                  <a:pt x="1315" y="20216"/>
                  <a:pt x="1302" y="20202"/>
                  <a:pt x="1302" y="20189"/>
                </a:cubicBezTo>
                <a:lnTo>
                  <a:pt x="1302" y="20091"/>
                </a:lnTo>
                <a:cubicBezTo>
                  <a:pt x="1289" y="20025"/>
                  <a:pt x="1289" y="20025"/>
                  <a:pt x="1302" y="19969"/>
                </a:cubicBezTo>
                <a:cubicBezTo>
                  <a:pt x="1315" y="19749"/>
                  <a:pt x="1427" y="19463"/>
                  <a:pt x="1549" y="19230"/>
                </a:cubicBezTo>
                <a:cubicBezTo>
                  <a:pt x="1713" y="18901"/>
                  <a:pt x="1851" y="18572"/>
                  <a:pt x="1960" y="18230"/>
                </a:cubicBezTo>
                <a:cubicBezTo>
                  <a:pt x="1986" y="18174"/>
                  <a:pt x="2002" y="18135"/>
                  <a:pt x="2016" y="18079"/>
                </a:cubicBezTo>
                <a:cubicBezTo>
                  <a:pt x="2016" y="18066"/>
                  <a:pt x="2029" y="18053"/>
                  <a:pt x="2029" y="18036"/>
                </a:cubicBezTo>
                <a:cubicBezTo>
                  <a:pt x="2098" y="17833"/>
                  <a:pt x="2167" y="17642"/>
                  <a:pt x="2232" y="17461"/>
                </a:cubicBezTo>
                <a:lnTo>
                  <a:pt x="2232" y="17461"/>
                </a:lnTo>
                <a:cubicBezTo>
                  <a:pt x="2137" y="17737"/>
                  <a:pt x="2098" y="18023"/>
                  <a:pt x="2085" y="18312"/>
                </a:cubicBezTo>
                <a:cubicBezTo>
                  <a:pt x="2090" y="18322"/>
                  <a:pt x="2098" y="18327"/>
                  <a:pt x="2107" y="18327"/>
                </a:cubicBezTo>
                <a:cubicBezTo>
                  <a:pt x="2122" y="18327"/>
                  <a:pt x="2137" y="18316"/>
                  <a:pt x="2137" y="18299"/>
                </a:cubicBezTo>
                <a:cubicBezTo>
                  <a:pt x="2150" y="18010"/>
                  <a:pt x="2180" y="17750"/>
                  <a:pt x="2275" y="17478"/>
                </a:cubicBezTo>
                <a:lnTo>
                  <a:pt x="2275" y="17478"/>
                </a:lnTo>
                <a:cubicBezTo>
                  <a:pt x="2249" y="17586"/>
                  <a:pt x="2232" y="17694"/>
                  <a:pt x="2219" y="17806"/>
                </a:cubicBezTo>
                <a:cubicBezTo>
                  <a:pt x="2193" y="17928"/>
                  <a:pt x="2180" y="18023"/>
                  <a:pt x="2167" y="18188"/>
                </a:cubicBezTo>
                <a:cubicBezTo>
                  <a:pt x="2167" y="18299"/>
                  <a:pt x="2150" y="18421"/>
                  <a:pt x="2249" y="18490"/>
                </a:cubicBezTo>
                <a:cubicBezTo>
                  <a:pt x="2244" y="18482"/>
                  <a:pt x="2240" y="18477"/>
                  <a:pt x="2239" y="18476"/>
                </a:cubicBezTo>
                <a:lnTo>
                  <a:pt x="2239" y="18476"/>
                </a:lnTo>
                <a:cubicBezTo>
                  <a:pt x="2241" y="18478"/>
                  <a:pt x="2248" y="18484"/>
                  <a:pt x="2262" y="18490"/>
                </a:cubicBezTo>
                <a:cubicBezTo>
                  <a:pt x="2301" y="18516"/>
                  <a:pt x="2371" y="18516"/>
                  <a:pt x="2426" y="18516"/>
                </a:cubicBezTo>
                <a:cubicBezTo>
                  <a:pt x="2466" y="18516"/>
                  <a:pt x="2509" y="18516"/>
                  <a:pt x="2548" y="18490"/>
                </a:cubicBezTo>
                <a:cubicBezTo>
                  <a:pt x="2578" y="18464"/>
                  <a:pt x="2591" y="18421"/>
                  <a:pt x="2591" y="18395"/>
                </a:cubicBezTo>
                <a:cubicBezTo>
                  <a:pt x="2604" y="18339"/>
                  <a:pt x="2604" y="18270"/>
                  <a:pt x="2617" y="18217"/>
                </a:cubicBezTo>
                <a:cubicBezTo>
                  <a:pt x="2643" y="17872"/>
                  <a:pt x="2660" y="17543"/>
                  <a:pt x="2712" y="17244"/>
                </a:cubicBezTo>
                <a:lnTo>
                  <a:pt x="2712" y="17244"/>
                </a:lnTo>
                <a:cubicBezTo>
                  <a:pt x="2699" y="17395"/>
                  <a:pt x="2686" y="17573"/>
                  <a:pt x="2673" y="17708"/>
                </a:cubicBezTo>
                <a:cubicBezTo>
                  <a:pt x="2660" y="17928"/>
                  <a:pt x="2643" y="18148"/>
                  <a:pt x="2643" y="18381"/>
                </a:cubicBezTo>
                <a:cubicBezTo>
                  <a:pt x="2643" y="18464"/>
                  <a:pt x="2630" y="18559"/>
                  <a:pt x="2699" y="18612"/>
                </a:cubicBezTo>
                <a:cubicBezTo>
                  <a:pt x="2699" y="18612"/>
                  <a:pt x="2699" y="18628"/>
                  <a:pt x="2712" y="18628"/>
                </a:cubicBezTo>
                <a:cubicBezTo>
                  <a:pt x="2742" y="18641"/>
                  <a:pt x="2781" y="18654"/>
                  <a:pt x="2808" y="18667"/>
                </a:cubicBezTo>
                <a:cubicBezTo>
                  <a:pt x="2852" y="18677"/>
                  <a:pt x="2890" y="18683"/>
                  <a:pt x="2923" y="18683"/>
                </a:cubicBezTo>
                <a:cubicBezTo>
                  <a:pt x="3030" y="18683"/>
                  <a:pt x="3071" y="18623"/>
                  <a:pt x="3071" y="18477"/>
                </a:cubicBezTo>
                <a:lnTo>
                  <a:pt x="3071" y="17971"/>
                </a:lnTo>
                <a:lnTo>
                  <a:pt x="3071" y="17777"/>
                </a:lnTo>
                <a:cubicBezTo>
                  <a:pt x="3084" y="17859"/>
                  <a:pt x="3084" y="17954"/>
                  <a:pt x="3084" y="18053"/>
                </a:cubicBezTo>
                <a:cubicBezTo>
                  <a:pt x="3110" y="18230"/>
                  <a:pt x="3097" y="18352"/>
                  <a:pt x="3110" y="18516"/>
                </a:cubicBezTo>
                <a:cubicBezTo>
                  <a:pt x="3110" y="18506"/>
                  <a:pt x="3110" y="18502"/>
                  <a:pt x="3110" y="18502"/>
                </a:cubicBezTo>
                <a:cubicBezTo>
                  <a:pt x="3111" y="18502"/>
                  <a:pt x="3113" y="18577"/>
                  <a:pt x="3123" y="18598"/>
                </a:cubicBezTo>
                <a:cubicBezTo>
                  <a:pt x="3123" y="18654"/>
                  <a:pt x="3153" y="18723"/>
                  <a:pt x="3235" y="18723"/>
                </a:cubicBezTo>
                <a:lnTo>
                  <a:pt x="3248" y="18723"/>
                </a:lnTo>
                <a:cubicBezTo>
                  <a:pt x="3330" y="18723"/>
                  <a:pt x="3399" y="18667"/>
                  <a:pt x="3439" y="18598"/>
                </a:cubicBezTo>
                <a:cubicBezTo>
                  <a:pt x="3465" y="18546"/>
                  <a:pt x="3482" y="18477"/>
                  <a:pt x="3495" y="18395"/>
                </a:cubicBezTo>
                <a:lnTo>
                  <a:pt x="3495" y="18641"/>
                </a:lnTo>
                <a:cubicBezTo>
                  <a:pt x="3495" y="18660"/>
                  <a:pt x="3516" y="18673"/>
                  <a:pt x="3532" y="18673"/>
                </a:cubicBezTo>
                <a:cubicBezTo>
                  <a:pt x="3538" y="18673"/>
                  <a:pt x="3544" y="18671"/>
                  <a:pt x="3547" y="18667"/>
                </a:cubicBezTo>
                <a:cubicBezTo>
                  <a:pt x="3564" y="18641"/>
                  <a:pt x="3547" y="18654"/>
                  <a:pt x="3547" y="18641"/>
                </a:cubicBezTo>
                <a:cubicBezTo>
                  <a:pt x="3547" y="18312"/>
                  <a:pt x="3508" y="17997"/>
                  <a:pt x="3482" y="17668"/>
                </a:cubicBezTo>
                <a:cubicBezTo>
                  <a:pt x="3482" y="17655"/>
                  <a:pt x="3465" y="17642"/>
                  <a:pt x="3465" y="17612"/>
                </a:cubicBezTo>
                <a:lnTo>
                  <a:pt x="3465" y="17612"/>
                </a:lnTo>
                <a:cubicBezTo>
                  <a:pt x="3495" y="17694"/>
                  <a:pt x="3508" y="17763"/>
                  <a:pt x="3521" y="17846"/>
                </a:cubicBezTo>
                <a:cubicBezTo>
                  <a:pt x="3547" y="17971"/>
                  <a:pt x="3547" y="18105"/>
                  <a:pt x="3564" y="18326"/>
                </a:cubicBezTo>
                <a:cubicBezTo>
                  <a:pt x="3564" y="18352"/>
                  <a:pt x="3577" y="18408"/>
                  <a:pt x="3603" y="18434"/>
                </a:cubicBezTo>
                <a:cubicBezTo>
                  <a:pt x="3611" y="18442"/>
                  <a:pt x="3629" y="18451"/>
                  <a:pt x="3648" y="18451"/>
                </a:cubicBezTo>
                <a:cubicBezTo>
                  <a:pt x="3661" y="18451"/>
                  <a:pt x="3674" y="18446"/>
                  <a:pt x="3685" y="18434"/>
                </a:cubicBezTo>
                <a:cubicBezTo>
                  <a:pt x="3716" y="18425"/>
                  <a:pt x="3731" y="18415"/>
                  <a:pt x="3722" y="18415"/>
                </a:cubicBezTo>
                <a:cubicBezTo>
                  <a:pt x="3720" y="18415"/>
                  <a:pt x="3716" y="18416"/>
                  <a:pt x="3710" y="18418"/>
                </a:cubicBezTo>
                <a:lnTo>
                  <a:pt x="3710" y="18418"/>
                </a:lnTo>
                <a:cubicBezTo>
                  <a:pt x="3796" y="18392"/>
                  <a:pt x="3827" y="18361"/>
                  <a:pt x="3906" y="18270"/>
                </a:cubicBezTo>
                <a:cubicBezTo>
                  <a:pt x="3906" y="18257"/>
                  <a:pt x="3906" y="18243"/>
                  <a:pt x="3919" y="18230"/>
                </a:cubicBezTo>
                <a:cubicBezTo>
                  <a:pt x="3932" y="18201"/>
                  <a:pt x="3919" y="18174"/>
                  <a:pt x="3919" y="18148"/>
                </a:cubicBezTo>
                <a:cubicBezTo>
                  <a:pt x="3919" y="18079"/>
                  <a:pt x="3906" y="18010"/>
                  <a:pt x="3892" y="17941"/>
                </a:cubicBezTo>
                <a:cubicBezTo>
                  <a:pt x="3876" y="17859"/>
                  <a:pt x="3863" y="17763"/>
                  <a:pt x="3850" y="17681"/>
                </a:cubicBezTo>
                <a:lnTo>
                  <a:pt x="3850" y="17655"/>
                </a:lnTo>
                <a:cubicBezTo>
                  <a:pt x="3837" y="17573"/>
                  <a:pt x="3823" y="17478"/>
                  <a:pt x="3794" y="17366"/>
                </a:cubicBezTo>
                <a:lnTo>
                  <a:pt x="3794" y="17366"/>
                </a:lnTo>
                <a:cubicBezTo>
                  <a:pt x="3876" y="17612"/>
                  <a:pt x="3945" y="17888"/>
                  <a:pt x="3958" y="18118"/>
                </a:cubicBezTo>
                <a:cubicBezTo>
                  <a:pt x="3975" y="18161"/>
                  <a:pt x="3958" y="18161"/>
                  <a:pt x="3975" y="18188"/>
                </a:cubicBezTo>
                <a:cubicBezTo>
                  <a:pt x="3978" y="18191"/>
                  <a:pt x="3985" y="18193"/>
                  <a:pt x="3991" y="18193"/>
                </a:cubicBezTo>
                <a:cubicBezTo>
                  <a:pt x="4007" y="18193"/>
                  <a:pt x="4027" y="18184"/>
                  <a:pt x="4027" y="18174"/>
                </a:cubicBezTo>
                <a:cubicBezTo>
                  <a:pt x="4001" y="17954"/>
                  <a:pt x="3958" y="17737"/>
                  <a:pt x="3892" y="17517"/>
                </a:cubicBezTo>
                <a:lnTo>
                  <a:pt x="3892" y="17517"/>
                </a:lnTo>
                <a:cubicBezTo>
                  <a:pt x="3919" y="17573"/>
                  <a:pt x="3932" y="17642"/>
                  <a:pt x="3945" y="17694"/>
                </a:cubicBezTo>
                <a:cubicBezTo>
                  <a:pt x="3958" y="17724"/>
                  <a:pt x="3958" y="17750"/>
                  <a:pt x="3958" y="17750"/>
                </a:cubicBezTo>
                <a:cubicBezTo>
                  <a:pt x="3958" y="17777"/>
                  <a:pt x="3988" y="17819"/>
                  <a:pt x="4001" y="17859"/>
                </a:cubicBezTo>
                <a:cubicBezTo>
                  <a:pt x="3990" y="17859"/>
                  <a:pt x="3988" y="17842"/>
                  <a:pt x="3988" y="17842"/>
                </a:cubicBezTo>
                <a:cubicBezTo>
                  <a:pt x="3988" y="17842"/>
                  <a:pt x="3988" y="17843"/>
                  <a:pt x="3988" y="17846"/>
                </a:cubicBezTo>
                <a:cubicBezTo>
                  <a:pt x="4001" y="17872"/>
                  <a:pt x="4001" y="17915"/>
                  <a:pt x="4027" y="17954"/>
                </a:cubicBezTo>
                <a:cubicBezTo>
                  <a:pt x="4043" y="17985"/>
                  <a:pt x="4068" y="17997"/>
                  <a:pt x="4096" y="17997"/>
                </a:cubicBezTo>
                <a:cubicBezTo>
                  <a:pt x="4142" y="17997"/>
                  <a:pt x="4194" y="17963"/>
                  <a:pt x="4221" y="17928"/>
                </a:cubicBezTo>
                <a:cubicBezTo>
                  <a:pt x="4261" y="17888"/>
                  <a:pt x="4247" y="17915"/>
                  <a:pt x="4287" y="17859"/>
                </a:cubicBezTo>
                <a:cubicBezTo>
                  <a:pt x="4316" y="17833"/>
                  <a:pt x="4330" y="17777"/>
                  <a:pt x="4316" y="17737"/>
                </a:cubicBezTo>
                <a:lnTo>
                  <a:pt x="4316" y="17724"/>
                </a:lnTo>
                <a:cubicBezTo>
                  <a:pt x="4287" y="17625"/>
                  <a:pt x="4247" y="17491"/>
                  <a:pt x="4205" y="17326"/>
                </a:cubicBezTo>
                <a:cubicBezTo>
                  <a:pt x="4205" y="17297"/>
                  <a:pt x="4192" y="17257"/>
                  <a:pt x="4178" y="17231"/>
                </a:cubicBezTo>
                <a:lnTo>
                  <a:pt x="4178" y="17231"/>
                </a:lnTo>
                <a:cubicBezTo>
                  <a:pt x="4261" y="17379"/>
                  <a:pt x="4316" y="17560"/>
                  <a:pt x="4356" y="17737"/>
                </a:cubicBezTo>
                <a:cubicBezTo>
                  <a:pt x="4356" y="17750"/>
                  <a:pt x="4367" y="17757"/>
                  <a:pt x="4379" y="17757"/>
                </a:cubicBezTo>
                <a:cubicBezTo>
                  <a:pt x="4391" y="17757"/>
                  <a:pt x="4405" y="17750"/>
                  <a:pt x="4412" y="17737"/>
                </a:cubicBezTo>
                <a:lnTo>
                  <a:pt x="4412" y="17724"/>
                </a:lnTo>
                <a:cubicBezTo>
                  <a:pt x="4369" y="17543"/>
                  <a:pt x="4303" y="17366"/>
                  <a:pt x="4221" y="17201"/>
                </a:cubicBezTo>
                <a:lnTo>
                  <a:pt x="4221" y="17201"/>
                </a:lnTo>
                <a:cubicBezTo>
                  <a:pt x="4247" y="17231"/>
                  <a:pt x="4274" y="17270"/>
                  <a:pt x="4303" y="17313"/>
                </a:cubicBezTo>
                <a:cubicBezTo>
                  <a:pt x="4330" y="17353"/>
                  <a:pt x="4343" y="17379"/>
                  <a:pt x="4385" y="17408"/>
                </a:cubicBezTo>
                <a:cubicBezTo>
                  <a:pt x="4392" y="17415"/>
                  <a:pt x="4402" y="17418"/>
                  <a:pt x="4412" y="17418"/>
                </a:cubicBezTo>
                <a:cubicBezTo>
                  <a:pt x="4422" y="17418"/>
                  <a:pt x="4432" y="17415"/>
                  <a:pt x="4438" y="17408"/>
                </a:cubicBezTo>
                <a:lnTo>
                  <a:pt x="4451" y="17408"/>
                </a:lnTo>
                <a:cubicBezTo>
                  <a:pt x="4481" y="17408"/>
                  <a:pt x="4576" y="17313"/>
                  <a:pt x="4589" y="17244"/>
                </a:cubicBezTo>
                <a:lnTo>
                  <a:pt x="4589" y="17188"/>
                </a:lnTo>
                <a:lnTo>
                  <a:pt x="4589" y="17175"/>
                </a:lnTo>
                <a:lnTo>
                  <a:pt x="4589" y="17162"/>
                </a:lnTo>
                <a:cubicBezTo>
                  <a:pt x="4589" y="17119"/>
                  <a:pt x="4589" y="17149"/>
                  <a:pt x="4576" y="17119"/>
                </a:cubicBezTo>
                <a:cubicBezTo>
                  <a:pt x="4563" y="17080"/>
                  <a:pt x="4507" y="16929"/>
                  <a:pt x="4438" y="16833"/>
                </a:cubicBezTo>
                <a:cubicBezTo>
                  <a:pt x="4425" y="16804"/>
                  <a:pt x="4399" y="16777"/>
                  <a:pt x="4369" y="16738"/>
                </a:cubicBezTo>
                <a:lnTo>
                  <a:pt x="4369" y="16738"/>
                </a:lnTo>
                <a:cubicBezTo>
                  <a:pt x="4468" y="16860"/>
                  <a:pt x="4563" y="16984"/>
                  <a:pt x="4632" y="17119"/>
                </a:cubicBezTo>
                <a:cubicBezTo>
                  <a:pt x="4637" y="17131"/>
                  <a:pt x="4645" y="17136"/>
                  <a:pt x="4653" y="17136"/>
                </a:cubicBezTo>
                <a:cubicBezTo>
                  <a:pt x="4665" y="17136"/>
                  <a:pt x="4677" y="17127"/>
                  <a:pt x="4685" y="17119"/>
                </a:cubicBezTo>
                <a:cubicBezTo>
                  <a:pt x="4685" y="17093"/>
                  <a:pt x="4671" y="17080"/>
                  <a:pt x="4658" y="17067"/>
                </a:cubicBezTo>
                <a:cubicBezTo>
                  <a:pt x="4533" y="16846"/>
                  <a:pt x="4385" y="16682"/>
                  <a:pt x="4247" y="16491"/>
                </a:cubicBezTo>
                <a:lnTo>
                  <a:pt x="4247" y="16491"/>
                </a:lnTo>
                <a:cubicBezTo>
                  <a:pt x="4330" y="16574"/>
                  <a:pt x="4412" y="16669"/>
                  <a:pt x="4494" y="16764"/>
                </a:cubicBezTo>
                <a:cubicBezTo>
                  <a:pt x="4514" y="16784"/>
                  <a:pt x="4532" y="16792"/>
                  <a:pt x="4548" y="16792"/>
                </a:cubicBezTo>
                <a:cubicBezTo>
                  <a:pt x="4601" y="16792"/>
                  <a:pt x="4638" y="16712"/>
                  <a:pt x="4658" y="16682"/>
                </a:cubicBezTo>
                <a:cubicBezTo>
                  <a:pt x="4671" y="16626"/>
                  <a:pt x="4671" y="16600"/>
                  <a:pt x="4685" y="16574"/>
                </a:cubicBezTo>
                <a:cubicBezTo>
                  <a:pt x="4685" y="16531"/>
                  <a:pt x="4658" y="16505"/>
                  <a:pt x="4645" y="16475"/>
                </a:cubicBezTo>
                <a:cubicBezTo>
                  <a:pt x="4550" y="16327"/>
                  <a:pt x="4438" y="16202"/>
                  <a:pt x="4316" y="16064"/>
                </a:cubicBezTo>
                <a:lnTo>
                  <a:pt x="4316" y="16064"/>
                </a:lnTo>
                <a:cubicBezTo>
                  <a:pt x="4481" y="16202"/>
                  <a:pt x="4632" y="16340"/>
                  <a:pt x="4727" y="16531"/>
                </a:cubicBezTo>
                <a:cubicBezTo>
                  <a:pt x="4732" y="16541"/>
                  <a:pt x="4741" y="16545"/>
                  <a:pt x="4750" y="16545"/>
                </a:cubicBezTo>
                <a:cubicBezTo>
                  <a:pt x="4763" y="16545"/>
                  <a:pt x="4775" y="16534"/>
                  <a:pt x="4767" y="16518"/>
                </a:cubicBezTo>
                <a:cubicBezTo>
                  <a:pt x="4698" y="16393"/>
                  <a:pt x="4602" y="16271"/>
                  <a:pt x="4494" y="16163"/>
                </a:cubicBezTo>
                <a:cubicBezTo>
                  <a:pt x="4494" y="16163"/>
                  <a:pt x="4481" y="16146"/>
                  <a:pt x="4468" y="16146"/>
                </a:cubicBezTo>
                <a:lnTo>
                  <a:pt x="4481" y="16146"/>
                </a:lnTo>
                <a:cubicBezTo>
                  <a:pt x="4486" y="16147"/>
                  <a:pt x="4491" y="16148"/>
                  <a:pt x="4495" y="16148"/>
                </a:cubicBezTo>
                <a:cubicBezTo>
                  <a:pt x="4550" y="16148"/>
                  <a:pt x="4551" y="16060"/>
                  <a:pt x="4563" y="16011"/>
                </a:cubicBezTo>
                <a:cubicBezTo>
                  <a:pt x="4563" y="15942"/>
                  <a:pt x="4589" y="15900"/>
                  <a:pt x="4563" y="15834"/>
                </a:cubicBezTo>
                <a:cubicBezTo>
                  <a:pt x="4520" y="15752"/>
                  <a:pt x="4438" y="15696"/>
                  <a:pt x="4369" y="15653"/>
                </a:cubicBezTo>
                <a:cubicBezTo>
                  <a:pt x="4261" y="15571"/>
                  <a:pt x="4139" y="15518"/>
                  <a:pt x="4014" y="15463"/>
                </a:cubicBezTo>
                <a:lnTo>
                  <a:pt x="4014" y="15463"/>
                </a:lnTo>
                <a:cubicBezTo>
                  <a:pt x="4221" y="15505"/>
                  <a:pt x="4425" y="15614"/>
                  <a:pt x="4589" y="15778"/>
                </a:cubicBezTo>
                <a:cubicBezTo>
                  <a:pt x="4616" y="15804"/>
                  <a:pt x="4645" y="15847"/>
                  <a:pt x="4671" y="15873"/>
                </a:cubicBezTo>
                <a:cubicBezTo>
                  <a:pt x="4698" y="15873"/>
                  <a:pt x="4714" y="15860"/>
                  <a:pt x="4714" y="15834"/>
                </a:cubicBezTo>
                <a:cubicBezTo>
                  <a:pt x="4576" y="15683"/>
                  <a:pt x="4412" y="15571"/>
                  <a:pt x="4247" y="15489"/>
                </a:cubicBezTo>
                <a:cubicBezTo>
                  <a:pt x="4178" y="15463"/>
                  <a:pt x="4070" y="15423"/>
                  <a:pt x="3988" y="15394"/>
                </a:cubicBezTo>
                <a:cubicBezTo>
                  <a:pt x="4014" y="15380"/>
                  <a:pt x="4040" y="15367"/>
                  <a:pt x="4070" y="15341"/>
                </a:cubicBezTo>
                <a:cubicBezTo>
                  <a:pt x="4152" y="15367"/>
                  <a:pt x="4234" y="15380"/>
                  <a:pt x="4316" y="15394"/>
                </a:cubicBezTo>
                <a:cubicBezTo>
                  <a:pt x="4385" y="15407"/>
                  <a:pt x="4468" y="15407"/>
                  <a:pt x="4507" y="15407"/>
                </a:cubicBezTo>
                <a:cubicBezTo>
                  <a:pt x="4533" y="15407"/>
                  <a:pt x="4550" y="15407"/>
                  <a:pt x="4576" y="15394"/>
                </a:cubicBezTo>
                <a:cubicBezTo>
                  <a:pt x="4616" y="15298"/>
                  <a:pt x="4727" y="15012"/>
                  <a:pt x="4810" y="14818"/>
                </a:cubicBezTo>
                <a:lnTo>
                  <a:pt x="4810" y="15216"/>
                </a:lnTo>
                <a:cubicBezTo>
                  <a:pt x="4823" y="15259"/>
                  <a:pt x="4823" y="15298"/>
                  <a:pt x="4823" y="15354"/>
                </a:cubicBezTo>
                <a:cubicBezTo>
                  <a:pt x="4810" y="15367"/>
                  <a:pt x="4810" y="15380"/>
                  <a:pt x="4810" y="15394"/>
                </a:cubicBezTo>
                <a:lnTo>
                  <a:pt x="4810" y="15407"/>
                </a:lnTo>
                <a:cubicBezTo>
                  <a:pt x="4810" y="15407"/>
                  <a:pt x="4796" y="15423"/>
                  <a:pt x="4810" y="15436"/>
                </a:cubicBezTo>
                <a:cubicBezTo>
                  <a:pt x="4810" y="15449"/>
                  <a:pt x="4823" y="15463"/>
                  <a:pt x="4836" y="15463"/>
                </a:cubicBezTo>
                <a:cubicBezTo>
                  <a:pt x="4973" y="15478"/>
                  <a:pt x="5123" y="15484"/>
                  <a:pt x="5276" y="15484"/>
                </a:cubicBezTo>
                <a:cubicBezTo>
                  <a:pt x="5384" y="15484"/>
                  <a:pt x="5494" y="15481"/>
                  <a:pt x="5602" y="15476"/>
                </a:cubicBezTo>
                <a:lnTo>
                  <a:pt x="5602" y="15476"/>
                </a:lnTo>
                <a:cubicBezTo>
                  <a:pt x="5602" y="15791"/>
                  <a:pt x="5562" y="16133"/>
                  <a:pt x="5562" y="16462"/>
                </a:cubicBezTo>
                <a:cubicBezTo>
                  <a:pt x="5562" y="16804"/>
                  <a:pt x="5631" y="17162"/>
                  <a:pt x="5658" y="17504"/>
                </a:cubicBezTo>
                <a:cubicBezTo>
                  <a:pt x="5658" y="17708"/>
                  <a:pt x="5684" y="17928"/>
                  <a:pt x="5700" y="18135"/>
                </a:cubicBezTo>
                <a:cubicBezTo>
                  <a:pt x="5700" y="18148"/>
                  <a:pt x="5700" y="18148"/>
                  <a:pt x="5684" y="18148"/>
                </a:cubicBezTo>
                <a:cubicBezTo>
                  <a:pt x="5671" y="18174"/>
                  <a:pt x="5684" y="18201"/>
                  <a:pt x="5671" y="18230"/>
                </a:cubicBezTo>
                <a:cubicBezTo>
                  <a:pt x="5631" y="18710"/>
                  <a:pt x="5684" y="19187"/>
                  <a:pt x="5727" y="19654"/>
                </a:cubicBezTo>
                <a:cubicBezTo>
                  <a:pt x="5753" y="19926"/>
                  <a:pt x="5809" y="20189"/>
                  <a:pt x="5809" y="20462"/>
                </a:cubicBezTo>
                <a:cubicBezTo>
                  <a:pt x="5809" y="20696"/>
                  <a:pt x="5753" y="20942"/>
                  <a:pt x="5809" y="21175"/>
                </a:cubicBezTo>
                <a:cubicBezTo>
                  <a:pt x="5848" y="21340"/>
                  <a:pt x="5848" y="21488"/>
                  <a:pt x="5865" y="21669"/>
                </a:cubicBezTo>
                <a:cubicBezTo>
                  <a:pt x="5865" y="21695"/>
                  <a:pt x="5865" y="21734"/>
                  <a:pt x="5891" y="21764"/>
                </a:cubicBezTo>
                <a:lnTo>
                  <a:pt x="5904" y="21764"/>
                </a:lnTo>
                <a:cubicBezTo>
                  <a:pt x="5947" y="21816"/>
                  <a:pt x="6082" y="21915"/>
                  <a:pt x="6177" y="21968"/>
                </a:cubicBezTo>
                <a:cubicBezTo>
                  <a:pt x="6276" y="22024"/>
                  <a:pt x="6384" y="22093"/>
                  <a:pt x="6506" y="22132"/>
                </a:cubicBezTo>
                <a:cubicBezTo>
                  <a:pt x="6631" y="22188"/>
                  <a:pt x="6726" y="22227"/>
                  <a:pt x="6877" y="22244"/>
                </a:cubicBezTo>
                <a:cubicBezTo>
                  <a:pt x="6893" y="22246"/>
                  <a:pt x="6909" y="22247"/>
                  <a:pt x="6927" y="22247"/>
                </a:cubicBezTo>
                <a:cubicBezTo>
                  <a:pt x="7033" y="22247"/>
                  <a:pt x="7169" y="22210"/>
                  <a:pt x="7206" y="22106"/>
                </a:cubicBezTo>
                <a:cubicBezTo>
                  <a:pt x="7206" y="22093"/>
                  <a:pt x="7219" y="22079"/>
                  <a:pt x="7219" y="22063"/>
                </a:cubicBezTo>
                <a:cubicBezTo>
                  <a:pt x="7245" y="21997"/>
                  <a:pt x="7180" y="21885"/>
                  <a:pt x="7137" y="21816"/>
                </a:cubicBezTo>
                <a:cubicBezTo>
                  <a:pt x="7015" y="21626"/>
                  <a:pt x="6821" y="21570"/>
                  <a:pt x="6686" y="21422"/>
                </a:cubicBezTo>
                <a:cubicBezTo>
                  <a:pt x="6644" y="21379"/>
                  <a:pt x="6604" y="21340"/>
                  <a:pt x="6575" y="21297"/>
                </a:cubicBezTo>
                <a:cubicBezTo>
                  <a:pt x="6562" y="21258"/>
                  <a:pt x="6562" y="21202"/>
                  <a:pt x="6548" y="21146"/>
                </a:cubicBezTo>
                <a:cubicBezTo>
                  <a:pt x="6535" y="21051"/>
                  <a:pt x="6506" y="20955"/>
                  <a:pt x="6493" y="20873"/>
                </a:cubicBezTo>
                <a:cubicBezTo>
                  <a:pt x="6479" y="20475"/>
                  <a:pt x="6575" y="20091"/>
                  <a:pt x="6644" y="19696"/>
                </a:cubicBezTo>
                <a:cubicBezTo>
                  <a:pt x="6769" y="19216"/>
                  <a:pt x="6808" y="18736"/>
                  <a:pt x="6834" y="18243"/>
                </a:cubicBezTo>
                <a:lnTo>
                  <a:pt x="6834" y="18201"/>
                </a:lnTo>
                <a:cubicBezTo>
                  <a:pt x="6834" y="18161"/>
                  <a:pt x="6821" y="18135"/>
                  <a:pt x="6808" y="18092"/>
                </a:cubicBezTo>
                <a:cubicBezTo>
                  <a:pt x="6808" y="18053"/>
                  <a:pt x="6795" y="18036"/>
                  <a:pt x="6782" y="18023"/>
                </a:cubicBezTo>
                <a:lnTo>
                  <a:pt x="6769" y="18023"/>
                </a:lnTo>
                <a:cubicBezTo>
                  <a:pt x="6795" y="17586"/>
                  <a:pt x="6726" y="17132"/>
                  <a:pt x="6769" y="16695"/>
                </a:cubicBezTo>
                <a:cubicBezTo>
                  <a:pt x="6808" y="16189"/>
                  <a:pt x="6959" y="15683"/>
                  <a:pt x="7055" y="15160"/>
                </a:cubicBezTo>
                <a:cubicBezTo>
                  <a:pt x="7137" y="15121"/>
                  <a:pt x="7232" y="15078"/>
                  <a:pt x="7301" y="15039"/>
                </a:cubicBezTo>
                <a:cubicBezTo>
                  <a:pt x="7314" y="15025"/>
                  <a:pt x="7314" y="15012"/>
                  <a:pt x="7314" y="14996"/>
                </a:cubicBezTo>
                <a:lnTo>
                  <a:pt x="7314" y="14943"/>
                </a:lnTo>
                <a:cubicBezTo>
                  <a:pt x="7327" y="14818"/>
                  <a:pt x="7344" y="14697"/>
                  <a:pt x="7344" y="14572"/>
                </a:cubicBezTo>
                <a:cubicBezTo>
                  <a:pt x="7344" y="14421"/>
                  <a:pt x="7357" y="14273"/>
                  <a:pt x="7357" y="14121"/>
                </a:cubicBezTo>
                <a:cubicBezTo>
                  <a:pt x="7370" y="14174"/>
                  <a:pt x="7370" y="14243"/>
                  <a:pt x="7383" y="14312"/>
                </a:cubicBezTo>
                <a:cubicBezTo>
                  <a:pt x="7396" y="14476"/>
                  <a:pt x="7410" y="14641"/>
                  <a:pt x="7410" y="14805"/>
                </a:cubicBezTo>
                <a:cubicBezTo>
                  <a:pt x="7426" y="14831"/>
                  <a:pt x="7410" y="14848"/>
                  <a:pt x="7426" y="14874"/>
                </a:cubicBezTo>
                <a:cubicBezTo>
                  <a:pt x="7413" y="14918"/>
                  <a:pt x="7428" y="14952"/>
                  <a:pt x="7461" y="14952"/>
                </a:cubicBezTo>
                <a:cubicBezTo>
                  <a:pt x="7470" y="14952"/>
                  <a:pt x="7480" y="14949"/>
                  <a:pt x="7492" y="14943"/>
                </a:cubicBezTo>
                <a:cubicBezTo>
                  <a:pt x="7617" y="14874"/>
                  <a:pt x="7755" y="14805"/>
                  <a:pt x="7850" y="14723"/>
                </a:cubicBezTo>
                <a:cubicBezTo>
                  <a:pt x="7863" y="14723"/>
                  <a:pt x="7876" y="14710"/>
                  <a:pt x="7890" y="14697"/>
                </a:cubicBezTo>
                <a:cubicBezTo>
                  <a:pt x="7919" y="14697"/>
                  <a:pt x="7932" y="14667"/>
                  <a:pt x="7945" y="14641"/>
                </a:cubicBezTo>
                <a:cubicBezTo>
                  <a:pt x="7959" y="14628"/>
                  <a:pt x="7959" y="14614"/>
                  <a:pt x="7959" y="14585"/>
                </a:cubicBezTo>
                <a:cubicBezTo>
                  <a:pt x="7945" y="14532"/>
                  <a:pt x="7932" y="14490"/>
                  <a:pt x="7919" y="14437"/>
                </a:cubicBezTo>
                <a:cubicBezTo>
                  <a:pt x="7781" y="13970"/>
                  <a:pt x="7604" y="13533"/>
                  <a:pt x="7426" y="13066"/>
                </a:cubicBezTo>
                <a:cubicBezTo>
                  <a:pt x="7314" y="12751"/>
                  <a:pt x="7206" y="12435"/>
                  <a:pt x="7015" y="12162"/>
                </a:cubicBezTo>
                <a:cubicBezTo>
                  <a:pt x="6834" y="11873"/>
                  <a:pt x="6670" y="11627"/>
                  <a:pt x="6440" y="11410"/>
                </a:cubicBezTo>
                <a:cubicBezTo>
                  <a:pt x="6410" y="11380"/>
                  <a:pt x="6384" y="11327"/>
                  <a:pt x="6328" y="11314"/>
                </a:cubicBezTo>
                <a:lnTo>
                  <a:pt x="6328" y="11298"/>
                </a:lnTo>
                <a:cubicBezTo>
                  <a:pt x="6315" y="11232"/>
                  <a:pt x="6259" y="11176"/>
                  <a:pt x="6233" y="11094"/>
                </a:cubicBezTo>
                <a:cubicBezTo>
                  <a:pt x="6207" y="11038"/>
                  <a:pt x="6164" y="10956"/>
                  <a:pt x="6138" y="10930"/>
                </a:cubicBezTo>
                <a:cubicBezTo>
                  <a:pt x="6124" y="10917"/>
                  <a:pt x="6095" y="10917"/>
                  <a:pt x="6082" y="10917"/>
                </a:cubicBezTo>
                <a:cubicBezTo>
                  <a:pt x="6055" y="10887"/>
                  <a:pt x="6029" y="10861"/>
                  <a:pt x="6013" y="10834"/>
                </a:cubicBezTo>
                <a:cubicBezTo>
                  <a:pt x="5986" y="10805"/>
                  <a:pt x="5960" y="10778"/>
                  <a:pt x="5930" y="10752"/>
                </a:cubicBezTo>
                <a:cubicBezTo>
                  <a:pt x="5917" y="10723"/>
                  <a:pt x="5917" y="10709"/>
                  <a:pt x="5891" y="10670"/>
                </a:cubicBezTo>
                <a:cubicBezTo>
                  <a:pt x="5891" y="10640"/>
                  <a:pt x="5878" y="10627"/>
                  <a:pt x="5865" y="10601"/>
                </a:cubicBezTo>
                <a:cubicBezTo>
                  <a:pt x="5848" y="10588"/>
                  <a:pt x="5848" y="10575"/>
                  <a:pt x="5848" y="10558"/>
                </a:cubicBezTo>
                <a:cubicBezTo>
                  <a:pt x="5848" y="10463"/>
                  <a:pt x="5865" y="10437"/>
                  <a:pt x="5865" y="10341"/>
                </a:cubicBezTo>
                <a:cubicBezTo>
                  <a:pt x="5865" y="10299"/>
                  <a:pt x="5822" y="10216"/>
                  <a:pt x="5796" y="10134"/>
                </a:cubicBezTo>
                <a:cubicBezTo>
                  <a:pt x="5766" y="10052"/>
                  <a:pt x="5783" y="9999"/>
                  <a:pt x="5796" y="9901"/>
                </a:cubicBezTo>
                <a:cubicBezTo>
                  <a:pt x="5796" y="9835"/>
                  <a:pt x="5783" y="9779"/>
                  <a:pt x="5783" y="9710"/>
                </a:cubicBezTo>
                <a:lnTo>
                  <a:pt x="5783" y="9615"/>
                </a:lnTo>
                <a:cubicBezTo>
                  <a:pt x="5848" y="9490"/>
                  <a:pt x="5999" y="9408"/>
                  <a:pt x="6095" y="9286"/>
                </a:cubicBezTo>
                <a:cubicBezTo>
                  <a:pt x="6124" y="9217"/>
                  <a:pt x="6138" y="9161"/>
                  <a:pt x="6151" y="9095"/>
                </a:cubicBezTo>
                <a:cubicBezTo>
                  <a:pt x="6193" y="9013"/>
                  <a:pt x="6233" y="8902"/>
                  <a:pt x="6220" y="8862"/>
                </a:cubicBezTo>
                <a:lnTo>
                  <a:pt x="6220" y="8862"/>
                </a:lnTo>
                <a:cubicBezTo>
                  <a:pt x="6224" y="8871"/>
                  <a:pt x="6227" y="8874"/>
                  <a:pt x="6229" y="8874"/>
                </a:cubicBezTo>
                <a:cubicBezTo>
                  <a:pt x="6233" y="8874"/>
                  <a:pt x="6233" y="8862"/>
                  <a:pt x="6233" y="8862"/>
                </a:cubicBezTo>
                <a:lnTo>
                  <a:pt x="6233" y="8737"/>
                </a:lnTo>
                <a:cubicBezTo>
                  <a:pt x="6246" y="8655"/>
                  <a:pt x="6246" y="8586"/>
                  <a:pt x="6246" y="8504"/>
                </a:cubicBezTo>
                <a:cubicBezTo>
                  <a:pt x="6246" y="8491"/>
                  <a:pt x="6246" y="8478"/>
                  <a:pt x="6259" y="8464"/>
                </a:cubicBezTo>
                <a:cubicBezTo>
                  <a:pt x="6328" y="8274"/>
                  <a:pt x="6440" y="8067"/>
                  <a:pt x="6506" y="7846"/>
                </a:cubicBezTo>
                <a:cubicBezTo>
                  <a:pt x="6588" y="7600"/>
                  <a:pt x="6604" y="7340"/>
                  <a:pt x="6644" y="7123"/>
                </a:cubicBezTo>
                <a:cubicBezTo>
                  <a:pt x="6686" y="6929"/>
                  <a:pt x="6752" y="6726"/>
                  <a:pt x="6769" y="6518"/>
                </a:cubicBezTo>
                <a:cubicBezTo>
                  <a:pt x="6795" y="6203"/>
                  <a:pt x="6821" y="5891"/>
                  <a:pt x="6864" y="5588"/>
                </a:cubicBezTo>
                <a:cubicBezTo>
                  <a:pt x="6903" y="5381"/>
                  <a:pt x="6917" y="5190"/>
                  <a:pt x="6986" y="5000"/>
                </a:cubicBezTo>
                <a:cubicBezTo>
                  <a:pt x="7055" y="4835"/>
                  <a:pt x="7163" y="4628"/>
                  <a:pt x="7262" y="4464"/>
                </a:cubicBezTo>
                <a:cubicBezTo>
                  <a:pt x="7327" y="4342"/>
                  <a:pt x="7370" y="4217"/>
                  <a:pt x="7426" y="4096"/>
                </a:cubicBezTo>
                <a:lnTo>
                  <a:pt x="7426" y="4096"/>
                </a:lnTo>
                <a:cubicBezTo>
                  <a:pt x="7396" y="4231"/>
                  <a:pt x="7370" y="4369"/>
                  <a:pt x="7327" y="4507"/>
                </a:cubicBezTo>
                <a:cubicBezTo>
                  <a:pt x="7275" y="4740"/>
                  <a:pt x="7180" y="5000"/>
                  <a:pt x="7097" y="5164"/>
                </a:cubicBezTo>
                <a:cubicBezTo>
                  <a:pt x="7097" y="5192"/>
                  <a:pt x="7116" y="5210"/>
                  <a:pt x="7136" y="5210"/>
                </a:cubicBezTo>
                <a:cubicBezTo>
                  <a:pt x="7153" y="5210"/>
                  <a:pt x="7172" y="5196"/>
                  <a:pt x="7180" y="5164"/>
                </a:cubicBezTo>
                <a:cubicBezTo>
                  <a:pt x="7275" y="4904"/>
                  <a:pt x="7370" y="4641"/>
                  <a:pt x="7439" y="4369"/>
                </a:cubicBezTo>
                <a:cubicBezTo>
                  <a:pt x="7452" y="4300"/>
                  <a:pt x="7465" y="4231"/>
                  <a:pt x="7479" y="4165"/>
                </a:cubicBezTo>
                <a:lnTo>
                  <a:pt x="7479" y="4165"/>
                </a:lnTo>
                <a:cubicBezTo>
                  <a:pt x="7452" y="4464"/>
                  <a:pt x="7426" y="4766"/>
                  <a:pt x="7396" y="4987"/>
                </a:cubicBezTo>
                <a:cubicBezTo>
                  <a:pt x="7383" y="5082"/>
                  <a:pt x="7301" y="5204"/>
                  <a:pt x="7426" y="5273"/>
                </a:cubicBezTo>
                <a:cubicBezTo>
                  <a:pt x="7465" y="5286"/>
                  <a:pt x="7508" y="5299"/>
                  <a:pt x="7548" y="5299"/>
                </a:cubicBezTo>
                <a:cubicBezTo>
                  <a:pt x="7577" y="5299"/>
                  <a:pt x="7587" y="5303"/>
                  <a:pt x="7600" y="5303"/>
                </a:cubicBezTo>
                <a:cubicBezTo>
                  <a:pt x="7612" y="5303"/>
                  <a:pt x="7625" y="5300"/>
                  <a:pt x="7656" y="5286"/>
                </a:cubicBezTo>
                <a:cubicBezTo>
                  <a:pt x="7699" y="5273"/>
                  <a:pt x="7712" y="5233"/>
                  <a:pt x="7725" y="5204"/>
                </a:cubicBezTo>
                <a:cubicBezTo>
                  <a:pt x="7781" y="4957"/>
                  <a:pt x="7768" y="4697"/>
                  <a:pt x="7781" y="4451"/>
                </a:cubicBezTo>
                <a:lnTo>
                  <a:pt x="7781" y="3876"/>
                </a:lnTo>
                <a:cubicBezTo>
                  <a:pt x="7837" y="4247"/>
                  <a:pt x="7850" y="4658"/>
                  <a:pt x="7781" y="5026"/>
                </a:cubicBezTo>
                <a:cubicBezTo>
                  <a:pt x="7781" y="5069"/>
                  <a:pt x="7768" y="5069"/>
                  <a:pt x="7781" y="5108"/>
                </a:cubicBezTo>
                <a:cubicBezTo>
                  <a:pt x="7792" y="5116"/>
                  <a:pt x="7802" y="5119"/>
                  <a:pt x="7811" y="5119"/>
                </a:cubicBezTo>
                <a:cubicBezTo>
                  <a:pt x="7835" y="5119"/>
                  <a:pt x="7850" y="5097"/>
                  <a:pt x="7850" y="5069"/>
                </a:cubicBezTo>
                <a:cubicBezTo>
                  <a:pt x="7876" y="4793"/>
                  <a:pt x="7890" y="4520"/>
                  <a:pt x="7890" y="4231"/>
                </a:cubicBezTo>
                <a:cubicBezTo>
                  <a:pt x="7919" y="4546"/>
                  <a:pt x="7932" y="4835"/>
                  <a:pt x="7903" y="5026"/>
                </a:cubicBezTo>
                <a:cubicBezTo>
                  <a:pt x="7890" y="5069"/>
                  <a:pt x="7903" y="5108"/>
                  <a:pt x="7903" y="5151"/>
                </a:cubicBezTo>
                <a:cubicBezTo>
                  <a:pt x="7903" y="5229"/>
                  <a:pt x="7981" y="5258"/>
                  <a:pt x="8061" y="5258"/>
                </a:cubicBezTo>
                <a:cubicBezTo>
                  <a:pt x="8092" y="5258"/>
                  <a:pt x="8123" y="5254"/>
                  <a:pt x="8149" y="5246"/>
                </a:cubicBezTo>
                <a:cubicBezTo>
                  <a:pt x="8248" y="5190"/>
                  <a:pt x="8261" y="5151"/>
                  <a:pt x="8274" y="5082"/>
                </a:cubicBezTo>
                <a:lnTo>
                  <a:pt x="8274" y="5052"/>
                </a:lnTo>
                <a:lnTo>
                  <a:pt x="8274" y="5039"/>
                </a:lnTo>
                <a:lnTo>
                  <a:pt x="8274" y="4888"/>
                </a:lnTo>
                <a:cubicBezTo>
                  <a:pt x="8261" y="4477"/>
                  <a:pt x="8205" y="4148"/>
                  <a:pt x="8136" y="3754"/>
                </a:cubicBezTo>
                <a:lnTo>
                  <a:pt x="8136" y="3754"/>
                </a:lnTo>
                <a:cubicBezTo>
                  <a:pt x="8166" y="3849"/>
                  <a:pt x="8179" y="3945"/>
                  <a:pt x="8205" y="4027"/>
                </a:cubicBezTo>
                <a:cubicBezTo>
                  <a:pt x="8274" y="4313"/>
                  <a:pt x="8314" y="4559"/>
                  <a:pt x="8314" y="4849"/>
                </a:cubicBezTo>
                <a:cubicBezTo>
                  <a:pt x="8330" y="4888"/>
                  <a:pt x="8314" y="4875"/>
                  <a:pt x="8330" y="4904"/>
                </a:cubicBezTo>
                <a:cubicBezTo>
                  <a:pt x="8336" y="4908"/>
                  <a:pt x="8344" y="4909"/>
                  <a:pt x="8351" y="4909"/>
                </a:cubicBezTo>
                <a:cubicBezTo>
                  <a:pt x="8373" y="4909"/>
                  <a:pt x="8396" y="4894"/>
                  <a:pt x="8396" y="4862"/>
                </a:cubicBezTo>
                <a:cubicBezTo>
                  <a:pt x="8383" y="4533"/>
                  <a:pt x="8343" y="4231"/>
                  <a:pt x="8248" y="3902"/>
                </a:cubicBezTo>
                <a:lnTo>
                  <a:pt x="8248" y="3902"/>
                </a:lnTo>
                <a:cubicBezTo>
                  <a:pt x="8356" y="4247"/>
                  <a:pt x="8438" y="4559"/>
                  <a:pt x="8478" y="4849"/>
                </a:cubicBezTo>
                <a:cubicBezTo>
                  <a:pt x="8488" y="4907"/>
                  <a:pt x="8527" y="4929"/>
                  <a:pt x="8572" y="4929"/>
                </a:cubicBezTo>
                <a:cubicBezTo>
                  <a:pt x="8601" y="4929"/>
                  <a:pt x="8632" y="4920"/>
                  <a:pt x="8659" y="4904"/>
                </a:cubicBezTo>
                <a:cubicBezTo>
                  <a:pt x="8724" y="4862"/>
                  <a:pt x="8767" y="4793"/>
                  <a:pt x="8793" y="4711"/>
                </a:cubicBezTo>
                <a:cubicBezTo>
                  <a:pt x="8807" y="4671"/>
                  <a:pt x="8807" y="4615"/>
                  <a:pt x="8793" y="4559"/>
                </a:cubicBezTo>
                <a:cubicBezTo>
                  <a:pt x="8780" y="4425"/>
                  <a:pt x="8741" y="4286"/>
                  <a:pt x="8698" y="4148"/>
                </a:cubicBezTo>
                <a:cubicBezTo>
                  <a:pt x="8659" y="3984"/>
                  <a:pt x="8616" y="3836"/>
                  <a:pt x="8577" y="3685"/>
                </a:cubicBezTo>
                <a:lnTo>
                  <a:pt x="8577" y="3685"/>
                </a:lnTo>
                <a:cubicBezTo>
                  <a:pt x="8685" y="3918"/>
                  <a:pt x="8767" y="4148"/>
                  <a:pt x="8836" y="4438"/>
                </a:cubicBezTo>
                <a:cubicBezTo>
                  <a:pt x="8849" y="4494"/>
                  <a:pt x="8849" y="4507"/>
                  <a:pt x="8849" y="4559"/>
                </a:cubicBezTo>
                <a:cubicBezTo>
                  <a:pt x="8855" y="4573"/>
                  <a:pt x="8870" y="4580"/>
                  <a:pt x="8884" y="4580"/>
                </a:cubicBezTo>
                <a:cubicBezTo>
                  <a:pt x="8902" y="4580"/>
                  <a:pt x="8918" y="4569"/>
                  <a:pt x="8918" y="4546"/>
                </a:cubicBezTo>
                <a:cubicBezTo>
                  <a:pt x="8876" y="4300"/>
                  <a:pt x="8793" y="4083"/>
                  <a:pt x="8711" y="3849"/>
                </a:cubicBezTo>
                <a:cubicBezTo>
                  <a:pt x="8685" y="3754"/>
                  <a:pt x="8642" y="3672"/>
                  <a:pt x="8603" y="3573"/>
                </a:cubicBezTo>
                <a:lnTo>
                  <a:pt x="8603" y="3573"/>
                </a:lnTo>
                <a:cubicBezTo>
                  <a:pt x="8642" y="3629"/>
                  <a:pt x="8672" y="3685"/>
                  <a:pt x="8711" y="3724"/>
                </a:cubicBezTo>
                <a:cubicBezTo>
                  <a:pt x="8793" y="3889"/>
                  <a:pt x="8876" y="4040"/>
                  <a:pt x="8932" y="4148"/>
                </a:cubicBezTo>
                <a:cubicBezTo>
                  <a:pt x="8945" y="4165"/>
                  <a:pt x="8945" y="4178"/>
                  <a:pt x="8958" y="4191"/>
                </a:cubicBezTo>
                <a:cubicBezTo>
                  <a:pt x="8958" y="4204"/>
                  <a:pt x="8971" y="4231"/>
                  <a:pt x="8971" y="4231"/>
                </a:cubicBezTo>
                <a:cubicBezTo>
                  <a:pt x="8971" y="4247"/>
                  <a:pt x="8971" y="4260"/>
                  <a:pt x="8987" y="4260"/>
                </a:cubicBezTo>
                <a:cubicBezTo>
                  <a:pt x="9014" y="4342"/>
                  <a:pt x="9001" y="4329"/>
                  <a:pt x="9040" y="4395"/>
                </a:cubicBezTo>
                <a:cubicBezTo>
                  <a:pt x="9067" y="4432"/>
                  <a:pt x="9104" y="4446"/>
                  <a:pt x="9142" y="4446"/>
                </a:cubicBezTo>
                <a:cubicBezTo>
                  <a:pt x="9219" y="4446"/>
                  <a:pt x="9305" y="4388"/>
                  <a:pt x="9342" y="4342"/>
                </a:cubicBezTo>
                <a:cubicBezTo>
                  <a:pt x="9342" y="4346"/>
                  <a:pt x="9342" y="4348"/>
                  <a:pt x="9343" y="4348"/>
                </a:cubicBezTo>
                <a:cubicBezTo>
                  <a:pt x="9344" y="4348"/>
                  <a:pt x="9346" y="4339"/>
                  <a:pt x="9356" y="4329"/>
                </a:cubicBezTo>
                <a:cubicBezTo>
                  <a:pt x="9369" y="4313"/>
                  <a:pt x="9369" y="4286"/>
                  <a:pt x="9369" y="4260"/>
                </a:cubicBezTo>
                <a:cubicBezTo>
                  <a:pt x="9356" y="4178"/>
                  <a:pt x="9316" y="4083"/>
                  <a:pt x="9260" y="4014"/>
                </a:cubicBezTo>
                <a:cubicBezTo>
                  <a:pt x="9239" y="3967"/>
                  <a:pt x="9185" y="3879"/>
                  <a:pt x="9118" y="3775"/>
                </a:cubicBezTo>
                <a:lnTo>
                  <a:pt x="9118" y="3775"/>
                </a:lnTo>
                <a:cubicBezTo>
                  <a:pt x="9120" y="3776"/>
                  <a:pt x="9122" y="3776"/>
                  <a:pt x="9124" y="3776"/>
                </a:cubicBezTo>
                <a:cubicBezTo>
                  <a:pt x="9134" y="3776"/>
                  <a:pt x="9145" y="3769"/>
                  <a:pt x="9135" y="3754"/>
                </a:cubicBezTo>
                <a:cubicBezTo>
                  <a:pt x="9014" y="3547"/>
                  <a:pt x="8876" y="3356"/>
                  <a:pt x="8741" y="3162"/>
                </a:cubicBezTo>
                <a:lnTo>
                  <a:pt x="8741" y="3162"/>
                </a:lnTo>
                <a:cubicBezTo>
                  <a:pt x="8793" y="3218"/>
                  <a:pt x="8836" y="3287"/>
                  <a:pt x="8889" y="3356"/>
                </a:cubicBezTo>
                <a:cubicBezTo>
                  <a:pt x="8971" y="3438"/>
                  <a:pt x="9152" y="3698"/>
                  <a:pt x="9178" y="3754"/>
                </a:cubicBezTo>
                <a:cubicBezTo>
                  <a:pt x="9218" y="3820"/>
                  <a:pt x="9260" y="3889"/>
                  <a:pt x="9300" y="3971"/>
                </a:cubicBezTo>
                <a:lnTo>
                  <a:pt x="9300" y="3958"/>
                </a:lnTo>
                <a:cubicBezTo>
                  <a:pt x="9335" y="4025"/>
                  <a:pt x="9385" y="4051"/>
                  <a:pt x="9434" y="4051"/>
                </a:cubicBezTo>
                <a:cubicBezTo>
                  <a:pt x="9464" y="4051"/>
                  <a:pt x="9494" y="4042"/>
                  <a:pt x="9520" y="4027"/>
                </a:cubicBezTo>
                <a:cubicBezTo>
                  <a:pt x="9533" y="4014"/>
                  <a:pt x="9563" y="3984"/>
                  <a:pt x="9576" y="3971"/>
                </a:cubicBezTo>
                <a:cubicBezTo>
                  <a:pt x="9589" y="3971"/>
                  <a:pt x="9615" y="3931"/>
                  <a:pt x="9615" y="3902"/>
                </a:cubicBezTo>
                <a:cubicBezTo>
                  <a:pt x="9645" y="3780"/>
                  <a:pt x="9576" y="3672"/>
                  <a:pt x="9520" y="3560"/>
                </a:cubicBezTo>
                <a:cubicBezTo>
                  <a:pt x="9342" y="3287"/>
                  <a:pt x="9204" y="3123"/>
                  <a:pt x="9027" y="2932"/>
                </a:cubicBezTo>
                <a:lnTo>
                  <a:pt x="9027" y="2932"/>
                </a:lnTo>
                <a:cubicBezTo>
                  <a:pt x="9165" y="3054"/>
                  <a:pt x="9300" y="3192"/>
                  <a:pt x="9411" y="3343"/>
                </a:cubicBezTo>
                <a:cubicBezTo>
                  <a:pt x="9480" y="3425"/>
                  <a:pt x="9546" y="3521"/>
                  <a:pt x="9602" y="3616"/>
                </a:cubicBezTo>
                <a:cubicBezTo>
                  <a:pt x="9615" y="3642"/>
                  <a:pt x="9615" y="3655"/>
                  <a:pt x="9645" y="3672"/>
                </a:cubicBezTo>
                <a:cubicBezTo>
                  <a:pt x="9648" y="3675"/>
                  <a:pt x="9653" y="3677"/>
                  <a:pt x="9657" y="3677"/>
                </a:cubicBezTo>
                <a:cubicBezTo>
                  <a:pt x="9669" y="3677"/>
                  <a:pt x="9681" y="3664"/>
                  <a:pt x="9671" y="3642"/>
                </a:cubicBezTo>
                <a:cubicBezTo>
                  <a:pt x="9494" y="3343"/>
                  <a:pt x="9260" y="3067"/>
                  <a:pt x="9001" y="2820"/>
                </a:cubicBezTo>
                <a:lnTo>
                  <a:pt x="9001" y="2820"/>
                </a:lnTo>
                <a:cubicBezTo>
                  <a:pt x="9218" y="3014"/>
                  <a:pt x="9398" y="3192"/>
                  <a:pt x="9480" y="3327"/>
                </a:cubicBezTo>
                <a:cubicBezTo>
                  <a:pt x="9535" y="3373"/>
                  <a:pt x="9565" y="3448"/>
                  <a:pt x="9645" y="3448"/>
                </a:cubicBezTo>
                <a:cubicBezTo>
                  <a:pt x="9660" y="3448"/>
                  <a:pt x="9678" y="3445"/>
                  <a:pt x="9697" y="3438"/>
                </a:cubicBezTo>
                <a:lnTo>
                  <a:pt x="9684" y="3438"/>
                </a:lnTo>
                <a:cubicBezTo>
                  <a:pt x="9727" y="3438"/>
                  <a:pt x="9740" y="3409"/>
                  <a:pt x="9766" y="3396"/>
                </a:cubicBezTo>
                <a:cubicBezTo>
                  <a:pt x="9766" y="3369"/>
                  <a:pt x="9780" y="3343"/>
                  <a:pt x="9780" y="3327"/>
                </a:cubicBezTo>
                <a:cubicBezTo>
                  <a:pt x="9793" y="3287"/>
                  <a:pt x="9809" y="3287"/>
                  <a:pt x="9809" y="3192"/>
                </a:cubicBezTo>
                <a:cubicBezTo>
                  <a:pt x="9793" y="3097"/>
                  <a:pt x="9727" y="3028"/>
                  <a:pt x="9671" y="2945"/>
                </a:cubicBezTo>
                <a:cubicBezTo>
                  <a:pt x="9494" y="2752"/>
                  <a:pt x="9316" y="2587"/>
                  <a:pt x="9152" y="2452"/>
                </a:cubicBezTo>
                <a:lnTo>
                  <a:pt x="9152" y="2452"/>
                </a:lnTo>
                <a:cubicBezTo>
                  <a:pt x="9316" y="2587"/>
                  <a:pt x="9494" y="2725"/>
                  <a:pt x="9645" y="2889"/>
                </a:cubicBezTo>
                <a:cubicBezTo>
                  <a:pt x="9684" y="2932"/>
                  <a:pt x="9711" y="2959"/>
                  <a:pt x="9727" y="2998"/>
                </a:cubicBezTo>
                <a:cubicBezTo>
                  <a:pt x="9730" y="3001"/>
                  <a:pt x="9733" y="3003"/>
                  <a:pt x="9736" y="3003"/>
                </a:cubicBezTo>
                <a:cubicBezTo>
                  <a:pt x="9749" y="3003"/>
                  <a:pt x="9764" y="2982"/>
                  <a:pt x="9753" y="2972"/>
                </a:cubicBezTo>
                <a:cubicBezTo>
                  <a:pt x="9628" y="2794"/>
                  <a:pt x="9451" y="2630"/>
                  <a:pt x="9287" y="2492"/>
                </a:cubicBezTo>
                <a:lnTo>
                  <a:pt x="9287" y="2492"/>
                </a:lnTo>
                <a:cubicBezTo>
                  <a:pt x="9329" y="2505"/>
                  <a:pt x="9369" y="2534"/>
                  <a:pt x="9411" y="2561"/>
                </a:cubicBezTo>
                <a:cubicBezTo>
                  <a:pt x="9451" y="2604"/>
                  <a:pt x="9480" y="2617"/>
                  <a:pt x="9507" y="2643"/>
                </a:cubicBezTo>
                <a:cubicBezTo>
                  <a:pt x="9520" y="2643"/>
                  <a:pt x="9520" y="2656"/>
                  <a:pt x="9520" y="2656"/>
                </a:cubicBezTo>
                <a:lnTo>
                  <a:pt x="9533" y="2656"/>
                </a:lnTo>
                <a:cubicBezTo>
                  <a:pt x="9546" y="2669"/>
                  <a:pt x="9563" y="2669"/>
                  <a:pt x="9576" y="2686"/>
                </a:cubicBezTo>
                <a:cubicBezTo>
                  <a:pt x="9579" y="2686"/>
                  <a:pt x="9586" y="2686"/>
                  <a:pt x="9596" y="2686"/>
                </a:cubicBezTo>
                <a:cubicBezTo>
                  <a:pt x="9633" y="2686"/>
                  <a:pt x="9710" y="2678"/>
                  <a:pt x="9753" y="2604"/>
                </a:cubicBezTo>
                <a:cubicBezTo>
                  <a:pt x="9766" y="2587"/>
                  <a:pt x="9780" y="2574"/>
                  <a:pt x="9780" y="2548"/>
                </a:cubicBezTo>
                <a:cubicBezTo>
                  <a:pt x="9780" y="2548"/>
                  <a:pt x="9793" y="2534"/>
                  <a:pt x="9793" y="2521"/>
                </a:cubicBezTo>
                <a:cubicBezTo>
                  <a:pt x="9809" y="2492"/>
                  <a:pt x="9809" y="2465"/>
                  <a:pt x="9809" y="2439"/>
                </a:cubicBezTo>
                <a:cubicBezTo>
                  <a:pt x="9822" y="2396"/>
                  <a:pt x="9793" y="2357"/>
                  <a:pt x="9766" y="2327"/>
                </a:cubicBezTo>
                <a:cubicBezTo>
                  <a:pt x="9747" y="2308"/>
                  <a:pt x="9734" y="2295"/>
                  <a:pt x="9717" y="2278"/>
                </a:cubicBezTo>
                <a:lnTo>
                  <a:pt x="9717" y="2278"/>
                </a:lnTo>
                <a:cubicBezTo>
                  <a:pt x="9744" y="2292"/>
                  <a:pt x="9767" y="2314"/>
                  <a:pt x="9780" y="2314"/>
                </a:cubicBezTo>
                <a:cubicBezTo>
                  <a:pt x="9793" y="2314"/>
                  <a:pt x="9809" y="2301"/>
                  <a:pt x="9793" y="2288"/>
                </a:cubicBezTo>
                <a:cubicBezTo>
                  <a:pt x="9684" y="2206"/>
                  <a:pt x="9563" y="2163"/>
                  <a:pt x="9438" y="2124"/>
                </a:cubicBezTo>
                <a:cubicBezTo>
                  <a:pt x="9356" y="2094"/>
                  <a:pt x="9273" y="2081"/>
                  <a:pt x="9178" y="2068"/>
                </a:cubicBezTo>
                <a:cubicBezTo>
                  <a:pt x="9122" y="2041"/>
                  <a:pt x="9070" y="2028"/>
                  <a:pt x="9014" y="2012"/>
                </a:cubicBezTo>
                <a:cubicBezTo>
                  <a:pt x="9070" y="2012"/>
                  <a:pt x="9135" y="2028"/>
                  <a:pt x="9234" y="2055"/>
                </a:cubicBezTo>
                <a:cubicBezTo>
                  <a:pt x="9329" y="2081"/>
                  <a:pt x="9425" y="2110"/>
                  <a:pt x="9520" y="2137"/>
                </a:cubicBezTo>
                <a:cubicBezTo>
                  <a:pt x="9563" y="2150"/>
                  <a:pt x="9602" y="2163"/>
                  <a:pt x="9645" y="2176"/>
                </a:cubicBezTo>
                <a:cubicBezTo>
                  <a:pt x="9656" y="2183"/>
                  <a:pt x="9670" y="2187"/>
                  <a:pt x="9683" y="2187"/>
                </a:cubicBezTo>
                <a:cubicBezTo>
                  <a:pt x="9701" y="2187"/>
                  <a:pt x="9718" y="2180"/>
                  <a:pt x="9727" y="2163"/>
                </a:cubicBezTo>
                <a:cubicBezTo>
                  <a:pt x="9740" y="2137"/>
                  <a:pt x="9727" y="2094"/>
                  <a:pt x="9727" y="2068"/>
                </a:cubicBezTo>
                <a:cubicBezTo>
                  <a:pt x="9740" y="2000"/>
                  <a:pt x="9728" y="1920"/>
                  <a:pt x="9687" y="1879"/>
                </a:cubicBezTo>
                <a:lnTo>
                  <a:pt x="9687" y="1879"/>
                </a:lnTo>
                <a:cubicBezTo>
                  <a:pt x="9689" y="1881"/>
                  <a:pt x="9690" y="1882"/>
                  <a:pt x="9691" y="1882"/>
                </a:cubicBezTo>
                <a:cubicBezTo>
                  <a:pt x="9697" y="1882"/>
                  <a:pt x="9656" y="1819"/>
                  <a:pt x="9645" y="1808"/>
                </a:cubicBezTo>
                <a:cubicBezTo>
                  <a:pt x="9563" y="1752"/>
                  <a:pt x="9546" y="1765"/>
                  <a:pt x="9464" y="1726"/>
                </a:cubicBezTo>
                <a:cubicBezTo>
                  <a:pt x="9382" y="1700"/>
                  <a:pt x="9287" y="1670"/>
                  <a:pt x="9204" y="1657"/>
                </a:cubicBezTo>
                <a:lnTo>
                  <a:pt x="9204" y="1657"/>
                </a:lnTo>
                <a:cubicBezTo>
                  <a:pt x="9300" y="1670"/>
                  <a:pt x="9411" y="1683"/>
                  <a:pt x="9507" y="1726"/>
                </a:cubicBezTo>
                <a:cubicBezTo>
                  <a:pt x="9546" y="1739"/>
                  <a:pt x="9576" y="1752"/>
                  <a:pt x="9615" y="1765"/>
                </a:cubicBezTo>
                <a:cubicBezTo>
                  <a:pt x="9615" y="1765"/>
                  <a:pt x="9628" y="1765"/>
                  <a:pt x="9628" y="1752"/>
                </a:cubicBezTo>
                <a:cubicBezTo>
                  <a:pt x="9645" y="1752"/>
                  <a:pt x="9628" y="1739"/>
                  <a:pt x="9615" y="1726"/>
                </a:cubicBezTo>
                <a:cubicBezTo>
                  <a:pt x="9563" y="1713"/>
                  <a:pt x="9507" y="1683"/>
                  <a:pt x="9451" y="1670"/>
                </a:cubicBezTo>
                <a:lnTo>
                  <a:pt x="9464" y="1670"/>
                </a:lnTo>
                <a:cubicBezTo>
                  <a:pt x="9488" y="1677"/>
                  <a:pt x="9520" y="1690"/>
                  <a:pt x="9548" y="1690"/>
                </a:cubicBezTo>
                <a:cubicBezTo>
                  <a:pt x="9570" y="1690"/>
                  <a:pt x="9590" y="1682"/>
                  <a:pt x="9602" y="1657"/>
                </a:cubicBezTo>
                <a:cubicBezTo>
                  <a:pt x="9602" y="1644"/>
                  <a:pt x="9589" y="1601"/>
                  <a:pt x="9589" y="1601"/>
                </a:cubicBezTo>
                <a:cubicBezTo>
                  <a:pt x="9576" y="1588"/>
                  <a:pt x="9576" y="1575"/>
                  <a:pt x="9576" y="1575"/>
                </a:cubicBezTo>
                <a:cubicBezTo>
                  <a:pt x="9563" y="1562"/>
                  <a:pt x="9563" y="1562"/>
                  <a:pt x="9563" y="1548"/>
                </a:cubicBezTo>
                <a:cubicBezTo>
                  <a:pt x="9563" y="1548"/>
                  <a:pt x="9563" y="1535"/>
                  <a:pt x="9546" y="1535"/>
                </a:cubicBezTo>
                <a:lnTo>
                  <a:pt x="9546" y="1519"/>
                </a:lnTo>
                <a:cubicBezTo>
                  <a:pt x="9533" y="1506"/>
                  <a:pt x="9533" y="1492"/>
                  <a:pt x="9520" y="1479"/>
                </a:cubicBezTo>
                <a:cubicBezTo>
                  <a:pt x="9520" y="1466"/>
                  <a:pt x="9507" y="1453"/>
                  <a:pt x="9507" y="1437"/>
                </a:cubicBezTo>
                <a:cubicBezTo>
                  <a:pt x="9438" y="1384"/>
                  <a:pt x="9342" y="1341"/>
                  <a:pt x="9260" y="1328"/>
                </a:cubicBezTo>
                <a:cubicBezTo>
                  <a:pt x="9300" y="1328"/>
                  <a:pt x="9342" y="1341"/>
                  <a:pt x="9369" y="1341"/>
                </a:cubicBezTo>
                <a:cubicBezTo>
                  <a:pt x="9382" y="1341"/>
                  <a:pt x="9411" y="1354"/>
                  <a:pt x="9438" y="1354"/>
                </a:cubicBezTo>
                <a:cubicBezTo>
                  <a:pt x="9451" y="1341"/>
                  <a:pt x="9438" y="1328"/>
                  <a:pt x="9425" y="1315"/>
                </a:cubicBezTo>
                <a:cubicBezTo>
                  <a:pt x="9329" y="1289"/>
                  <a:pt x="9218" y="1272"/>
                  <a:pt x="9109" y="1259"/>
                </a:cubicBezTo>
                <a:lnTo>
                  <a:pt x="9329" y="1259"/>
                </a:lnTo>
                <a:cubicBezTo>
                  <a:pt x="9342" y="1259"/>
                  <a:pt x="9356" y="1259"/>
                  <a:pt x="9369" y="1246"/>
                </a:cubicBezTo>
                <a:cubicBezTo>
                  <a:pt x="9398" y="1220"/>
                  <a:pt x="9382" y="1190"/>
                  <a:pt x="9369" y="1177"/>
                </a:cubicBezTo>
                <a:cubicBezTo>
                  <a:pt x="9369" y="1153"/>
                  <a:pt x="9326" y="1106"/>
                  <a:pt x="9318" y="1106"/>
                </a:cubicBezTo>
                <a:cubicBezTo>
                  <a:pt x="9317" y="1106"/>
                  <a:pt x="9316" y="1107"/>
                  <a:pt x="9316" y="1108"/>
                </a:cubicBezTo>
                <a:lnTo>
                  <a:pt x="9316" y="1095"/>
                </a:lnTo>
                <a:cubicBezTo>
                  <a:pt x="9300" y="1095"/>
                  <a:pt x="9300" y="1082"/>
                  <a:pt x="9287" y="1082"/>
                </a:cubicBezTo>
                <a:lnTo>
                  <a:pt x="9287" y="1068"/>
                </a:lnTo>
                <a:cubicBezTo>
                  <a:pt x="9240" y="1029"/>
                  <a:pt x="9176" y="1021"/>
                  <a:pt x="9110" y="1021"/>
                </a:cubicBezTo>
                <a:cubicBezTo>
                  <a:pt x="9059" y="1021"/>
                  <a:pt x="9006" y="1026"/>
                  <a:pt x="8958" y="1026"/>
                </a:cubicBezTo>
                <a:cubicBezTo>
                  <a:pt x="8918" y="1026"/>
                  <a:pt x="8876" y="1042"/>
                  <a:pt x="8836" y="1042"/>
                </a:cubicBezTo>
                <a:cubicBezTo>
                  <a:pt x="8945" y="1013"/>
                  <a:pt x="9070" y="1013"/>
                  <a:pt x="9178" y="999"/>
                </a:cubicBezTo>
                <a:cubicBezTo>
                  <a:pt x="9196" y="999"/>
                  <a:pt x="9226" y="1005"/>
                  <a:pt x="9253" y="1005"/>
                </a:cubicBezTo>
                <a:cubicBezTo>
                  <a:pt x="9266" y="1005"/>
                  <a:pt x="9278" y="1004"/>
                  <a:pt x="9287" y="999"/>
                </a:cubicBezTo>
                <a:cubicBezTo>
                  <a:pt x="9287" y="986"/>
                  <a:pt x="9287" y="973"/>
                  <a:pt x="9273" y="973"/>
                </a:cubicBezTo>
                <a:cubicBezTo>
                  <a:pt x="9190" y="973"/>
                  <a:pt x="9118" y="973"/>
                  <a:pt x="9046" y="982"/>
                </a:cubicBezTo>
                <a:lnTo>
                  <a:pt x="9046" y="982"/>
                </a:lnTo>
                <a:cubicBezTo>
                  <a:pt x="9063" y="978"/>
                  <a:pt x="9080" y="973"/>
                  <a:pt x="9096" y="973"/>
                </a:cubicBezTo>
                <a:cubicBezTo>
                  <a:pt x="9096" y="973"/>
                  <a:pt x="9152" y="944"/>
                  <a:pt x="9135" y="891"/>
                </a:cubicBezTo>
                <a:cubicBezTo>
                  <a:pt x="9135" y="891"/>
                  <a:pt x="9135" y="878"/>
                  <a:pt x="9122" y="861"/>
                </a:cubicBezTo>
                <a:cubicBezTo>
                  <a:pt x="9117" y="856"/>
                  <a:pt x="9112" y="849"/>
                  <a:pt x="9109" y="844"/>
                </a:cubicBezTo>
                <a:lnTo>
                  <a:pt x="9109" y="844"/>
                </a:lnTo>
                <a:cubicBezTo>
                  <a:pt x="9106" y="835"/>
                  <a:pt x="9096" y="834"/>
                  <a:pt x="9096" y="822"/>
                </a:cubicBezTo>
                <a:cubicBezTo>
                  <a:pt x="9096" y="796"/>
                  <a:pt x="9040" y="753"/>
                  <a:pt x="9014" y="727"/>
                </a:cubicBezTo>
                <a:lnTo>
                  <a:pt x="9001" y="727"/>
                </a:lnTo>
                <a:lnTo>
                  <a:pt x="8987" y="713"/>
                </a:lnTo>
                <a:lnTo>
                  <a:pt x="8971" y="697"/>
                </a:lnTo>
                <a:cubicBezTo>
                  <a:pt x="8958" y="684"/>
                  <a:pt x="8932" y="684"/>
                  <a:pt x="8905" y="671"/>
                </a:cubicBezTo>
                <a:cubicBezTo>
                  <a:pt x="8793" y="671"/>
                  <a:pt x="8685" y="727"/>
                  <a:pt x="8603" y="779"/>
                </a:cubicBezTo>
                <a:lnTo>
                  <a:pt x="8590" y="779"/>
                </a:lnTo>
                <a:cubicBezTo>
                  <a:pt x="8659" y="740"/>
                  <a:pt x="8724" y="684"/>
                  <a:pt x="8793" y="671"/>
                </a:cubicBezTo>
                <a:cubicBezTo>
                  <a:pt x="8836" y="644"/>
                  <a:pt x="8876" y="644"/>
                  <a:pt x="8889" y="631"/>
                </a:cubicBezTo>
                <a:cubicBezTo>
                  <a:pt x="8914" y="631"/>
                  <a:pt x="8908" y="599"/>
                  <a:pt x="8895" y="599"/>
                </a:cubicBezTo>
                <a:cubicBezTo>
                  <a:pt x="8893" y="599"/>
                  <a:pt x="8891" y="600"/>
                  <a:pt x="8889" y="602"/>
                </a:cubicBezTo>
                <a:cubicBezTo>
                  <a:pt x="8793" y="602"/>
                  <a:pt x="8711" y="644"/>
                  <a:pt x="8629" y="697"/>
                </a:cubicBezTo>
                <a:cubicBezTo>
                  <a:pt x="8711" y="562"/>
                  <a:pt x="8767" y="398"/>
                  <a:pt x="8698" y="329"/>
                </a:cubicBezTo>
                <a:cubicBezTo>
                  <a:pt x="8686" y="316"/>
                  <a:pt x="8599" y="253"/>
                  <a:pt x="8520" y="247"/>
                </a:cubicBezTo>
                <a:lnTo>
                  <a:pt x="8520" y="247"/>
                </a:lnTo>
                <a:cubicBezTo>
                  <a:pt x="8494" y="260"/>
                  <a:pt x="8477" y="247"/>
                  <a:pt x="8438" y="273"/>
                </a:cubicBezTo>
                <a:cubicBezTo>
                  <a:pt x="8412" y="329"/>
                  <a:pt x="8412" y="355"/>
                  <a:pt x="8383" y="411"/>
                </a:cubicBezTo>
                <a:lnTo>
                  <a:pt x="8383" y="424"/>
                </a:lnTo>
                <a:cubicBezTo>
                  <a:pt x="8383" y="385"/>
                  <a:pt x="8383" y="355"/>
                  <a:pt x="8369" y="316"/>
                </a:cubicBezTo>
                <a:cubicBezTo>
                  <a:pt x="8369" y="247"/>
                  <a:pt x="8343" y="191"/>
                  <a:pt x="8314" y="138"/>
                </a:cubicBezTo>
                <a:cubicBezTo>
                  <a:pt x="8310" y="129"/>
                  <a:pt x="8303" y="126"/>
                  <a:pt x="8297" y="126"/>
                </a:cubicBezTo>
                <a:cubicBezTo>
                  <a:pt x="8282" y="126"/>
                  <a:pt x="8265" y="146"/>
                  <a:pt x="8274" y="165"/>
                </a:cubicBezTo>
                <a:cubicBezTo>
                  <a:pt x="8330" y="260"/>
                  <a:pt x="8330" y="398"/>
                  <a:pt x="8314" y="549"/>
                </a:cubicBezTo>
                <a:cubicBezTo>
                  <a:pt x="8314" y="533"/>
                  <a:pt x="8314" y="520"/>
                  <a:pt x="8300" y="506"/>
                </a:cubicBezTo>
                <a:cubicBezTo>
                  <a:pt x="8300" y="329"/>
                  <a:pt x="8261" y="151"/>
                  <a:pt x="8179" y="69"/>
                </a:cubicBezTo>
                <a:cubicBezTo>
                  <a:pt x="8148" y="46"/>
                  <a:pt x="8106" y="35"/>
                  <a:pt x="8065" y="35"/>
                </a:cubicBezTo>
                <a:cubicBezTo>
                  <a:pt x="8031" y="35"/>
                  <a:pt x="7997" y="43"/>
                  <a:pt x="7972" y="56"/>
                </a:cubicBezTo>
                <a:cubicBezTo>
                  <a:pt x="7978" y="48"/>
                  <a:pt x="7978" y="44"/>
                  <a:pt x="7975" y="44"/>
                </a:cubicBezTo>
                <a:cubicBezTo>
                  <a:pt x="7972" y="44"/>
                  <a:pt x="7965" y="48"/>
                  <a:pt x="7959" y="56"/>
                </a:cubicBezTo>
                <a:cubicBezTo>
                  <a:pt x="7945" y="56"/>
                  <a:pt x="7945" y="56"/>
                  <a:pt x="7932" y="69"/>
                </a:cubicBezTo>
                <a:lnTo>
                  <a:pt x="7945" y="56"/>
                </a:lnTo>
                <a:lnTo>
                  <a:pt x="7945" y="56"/>
                </a:lnTo>
                <a:cubicBezTo>
                  <a:pt x="7919" y="82"/>
                  <a:pt x="7903" y="96"/>
                  <a:pt x="7903" y="122"/>
                </a:cubicBezTo>
                <a:cubicBezTo>
                  <a:pt x="7890" y="82"/>
                  <a:pt x="7863" y="56"/>
                  <a:pt x="7837" y="26"/>
                </a:cubicBezTo>
                <a:cubicBezTo>
                  <a:pt x="7821" y="26"/>
                  <a:pt x="7807" y="40"/>
                  <a:pt x="7821" y="56"/>
                </a:cubicBezTo>
                <a:cubicBezTo>
                  <a:pt x="7890" y="165"/>
                  <a:pt x="7932" y="260"/>
                  <a:pt x="7945" y="385"/>
                </a:cubicBezTo>
                <a:cubicBezTo>
                  <a:pt x="7890" y="247"/>
                  <a:pt x="7768" y="26"/>
                  <a:pt x="7656" y="13"/>
                </a:cubicBezTo>
                <a:cubicBezTo>
                  <a:pt x="7641" y="9"/>
                  <a:pt x="7624" y="8"/>
                  <a:pt x="7606" y="8"/>
                </a:cubicBezTo>
                <a:cubicBezTo>
                  <a:pt x="7567" y="8"/>
                  <a:pt x="7524" y="16"/>
                  <a:pt x="7486" y="25"/>
                </a:cubicBezTo>
                <a:lnTo>
                  <a:pt x="7486" y="25"/>
                </a:lnTo>
                <a:cubicBezTo>
                  <a:pt x="7489" y="23"/>
                  <a:pt x="7492" y="20"/>
                  <a:pt x="7495" y="17"/>
                </a:cubicBezTo>
                <a:lnTo>
                  <a:pt x="7495" y="17"/>
                </a:lnTo>
                <a:cubicBezTo>
                  <a:pt x="7454" y="27"/>
                  <a:pt x="7361" y="36"/>
                  <a:pt x="7396" y="109"/>
                </a:cubicBezTo>
                <a:cubicBezTo>
                  <a:pt x="7396" y="122"/>
                  <a:pt x="7410" y="122"/>
                  <a:pt x="7410" y="138"/>
                </a:cubicBezTo>
                <a:cubicBezTo>
                  <a:pt x="7410" y="138"/>
                  <a:pt x="7426" y="151"/>
                  <a:pt x="7439" y="165"/>
                </a:cubicBezTo>
                <a:lnTo>
                  <a:pt x="7452" y="165"/>
                </a:lnTo>
                <a:cubicBezTo>
                  <a:pt x="7452" y="178"/>
                  <a:pt x="7479" y="204"/>
                  <a:pt x="7479" y="204"/>
                </a:cubicBezTo>
                <a:cubicBezTo>
                  <a:pt x="7508" y="234"/>
                  <a:pt x="7521" y="260"/>
                  <a:pt x="7548" y="286"/>
                </a:cubicBezTo>
                <a:cubicBezTo>
                  <a:pt x="7439" y="191"/>
                  <a:pt x="7327" y="95"/>
                  <a:pt x="7193" y="26"/>
                </a:cubicBezTo>
                <a:cubicBezTo>
                  <a:pt x="7137" y="0"/>
                  <a:pt x="7068" y="0"/>
                  <a:pt x="6999" y="0"/>
                </a:cubicBezTo>
                <a:close/>
              </a:path>
            </a:pathLst>
          </a:custGeom>
          <a:solidFill>
            <a:srgbClr val="FFDD76"/>
          </a:solidFill>
          <a:ln w="9525" cap="flat" cmpd="sng">
            <a:solidFill>
              <a:srgbClr val="1515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114643">
            <a:off x="-127469" y="-171363"/>
            <a:ext cx="3171137" cy="2114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217679">
            <a:off x="6122080" y="-171363"/>
            <a:ext cx="3171136" cy="211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7800" y="141175"/>
            <a:ext cx="8049449" cy="11214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 flipH="1">
            <a:off x="2008625" y="1181475"/>
            <a:ext cx="5326200" cy="322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Represent the area on the KEHA Board of Directors.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Preside at all area meetings.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Give a brief report of the area activities at the KEHA Board of Directors’ meetings and the area council meetings.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Attend at least one meeting or event in each county of the area during the term of office.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8" name="Google Shape;268;p32"/>
          <p:cNvCxnSpPr/>
          <p:nvPr/>
        </p:nvCxnSpPr>
        <p:spPr>
          <a:xfrm flipH="1">
            <a:off x="8303063" y="-9600"/>
            <a:ext cx="38100" cy="5162700"/>
          </a:xfrm>
          <a:prstGeom prst="straightConnector1">
            <a:avLst/>
          </a:prstGeom>
          <a:noFill/>
          <a:ln w="28575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69" name="Google Shape;269;p32"/>
          <p:cNvPicPr preferRelativeResize="0"/>
          <p:nvPr/>
        </p:nvPicPr>
        <p:blipFill rotWithShape="1">
          <a:blip r:embed="rId3">
            <a:alphaModFix/>
          </a:blip>
          <a:srcRect l="30768" t="15768" r="22479" b="31356"/>
          <a:stretch/>
        </p:blipFill>
        <p:spPr>
          <a:xfrm rot="-131764">
            <a:off x="7604899" y="2378712"/>
            <a:ext cx="1434423" cy="24334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0" name="Google Shape;270;p32"/>
          <p:cNvCxnSpPr/>
          <p:nvPr/>
        </p:nvCxnSpPr>
        <p:spPr>
          <a:xfrm flipH="1">
            <a:off x="763475" y="9550"/>
            <a:ext cx="38100" cy="5162700"/>
          </a:xfrm>
          <a:prstGeom prst="straightConnector1">
            <a:avLst/>
          </a:prstGeom>
          <a:noFill/>
          <a:ln w="28575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71" name="Google Shape;271;p32" title="12e0204d-ee7e-46ee-9336-9f3ea7742f04.png"/>
          <p:cNvPicPr preferRelativeResize="0"/>
          <p:nvPr/>
        </p:nvPicPr>
        <p:blipFill rotWithShape="1">
          <a:blip r:embed="rId4">
            <a:alphaModFix/>
          </a:blip>
          <a:srcRect l="22370" t="16859" r="25007" b="24113"/>
          <a:stretch/>
        </p:blipFill>
        <p:spPr>
          <a:xfrm>
            <a:off x="84050" y="2352125"/>
            <a:ext cx="1443451" cy="24287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2" name="Google Shape;272;p32"/>
          <p:cNvCxnSpPr/>
          <p:nvPr/>
        </p:nvCxnSpPr>
        <p:spPr>
          <a:xfrm flipH="1">
            <a:off x="775625" y="2352125"/>
            <a:ext cx="13800" cy="758700"/>
          </a:xfrm>
          <a:prstGeom prst="straightConnector1">
            <a:avLst/>
          </a:prstGeom>
          <a:noFill/>
          <a:ln w="28575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3" name="Google Shape;273;p32"/>
          <p:cNvCxnSpPr/>
          <p:nvPr/>
        </p:nvCxnSpPr>
        <p:spPr>
          <a:xfrm flipH="1">
            <a:off x="8315213" y="2352125"/>
            <a:ext cx="13800" cy="758700"/>
          </a:xfrm>
          <a:prstGeom prst="straightConnector1">
            <a:avLst/>
          </a:prstGeom>
          <a:noFill/>
          <a:ln w="28575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74" name="Google Shape;274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01075" y="280458"/>
            <a:ext cx="9144001" cy="1121434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2"/>
          <p:cNvSpPr txBox="1"/>
          <p:nvPr/>
        </p:nvSpPr>
        <p:spPr>
          <a:xfrm>
            <a:off x="1745475" y="1401900"/>
            <a:ext cx="63396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Recruit new members.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Teach a lesson or lead an activity.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Participate actively in KEHA at all levels – club, county, area, and state.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Volunteer – to support KEHA, for Extension programs, and for community activities.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</a:rPr>
              <a:t>Tell </a:t>
            </a:r>
            <a:r>
              <a:rPr lang="en" sz="2000" b="1" u="sng">
                <a:solidFill>
                  <a:schemeClr val="dk1"/>
                </a:solidFill>
              </a:rPr>
              <a:t>YOUR</a:t>
            </a:r>
            <a:r>
              <a:rPr lang="en" sz="2000">
                <a:solidFill>
                  <a:schemeClr val="dk1"/>
                </a:solidFill>
              </a:rPr>
              <a:t> KEHA story!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33"/>
          <p:cNvPicPr preferRelativeResize="0"/>
          <p:nvPr/>
        </p:nvPicPr>
        <p:blipFill rotWithShape="1">
          <a:blip r:embed="rId3">
            <a:alphaModFix/>
          </a:blip>
          <a:srcRect b="12065"/>
          <a:stretch/>
        </p:blipFill>
        <p:spPr>
          <a:xfrm>
            <a:off x="436100" y="444325"/>
            <a:ext cx="8453276" cy="4254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5"/>
          <p:cNvGrpSpPr/>
          <p:nvPr/>
        </p:nvGrpSpPr>
        <p:grpSpPr>
          <a:xfrm>
            <a:off x="6263017" y="540063"/>
            <a:ext cx="2392760" cy="4063381"/>
            <a:chOff x="799417" y="540001"/>
            <a:chExt cx="2392760" cy="4063381"/>
          </a:xfrm>
        </p:grpSpPr>
        <p:sp>
          <p:nvSpPr>
            <p:cNvPr id="71" name="Google Shape;71;p15"/>
            <p:cNvSpPr/>
            <p:nvPr/>
          </p:nvSpPr>
          <p:spPr>
            <a:xfrm>
              <a:off x="1053847" y="4027852"/>
              <a:ext cx="1883907" cy="575530"/>
            </a:xfrm>
            <a:custGeom>
              <a:avLst/>
              <a:gdLst/>
              <a:ahLst/>
              <a:cxnLst/>
              <a:rect l="l" t="t" r="r" b="b"/>
              <a:pathLst>
                <a:path w="11614" h="3548" extrusionOk="0">
                  <a:moveTo>
                    <a:pt x="5806" y="1"/>
                  </a:moveTo>
                  <a:cubicBezTo>
                    <a:pt x="2601" y="1"/>
                    <a:pt x="1" y="793"/>
                    <a:pt x="1" y="1766"/>
                  </a:cubicBezTo>
                  <a:cubicBezTo>
                    <a:pt x="1" y="2752"/>
                    <a:pt x="2601" y="3548"/>
                    <a:pt x="5806" y="3548"/>
                  </a:cubicBezTo>
                  <a:cubicBezTo>
                    <a:pt x="9010" y="3548"/>
                    <a:pt x="11614" y="2752"/>
                    <a:pt x="11614" y="1766"/>
                  </a:cubicBezTo>
                  <a:cubicBezTo>
                    <a:pt x="11614" y="793"/>
                    <a:pt x="9010" y="1"/>
                    <a:pt x="5806" y="1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" name="Google Shape;72;p15"/>
            <p:cNvGrpSpPr/>
            <p:nvPr/>
          </p:nvGrpSpPr>
          <p:grpSpPr>
            <a:xfrm>
              <a:off x="799417" y="540001"/>
              <a:ext cx="2392760" cy="2782755"/>
              <a:chOff x="6241042" y="2571751"/>
              <a:chExt cx="2392760" cy="2782755"/>
            </a:xfrm>
          </p:grpSpPr>
          <p:sp>
            <p:nvSpPr>
              <p:cNvPr id="73" name="Google Shape;73;p15"/>
              <p:cNvSpPr/>
              <p:nvPr/>
            </p:nvSpPr>
            <p:spPr>
              <a:xfrm>
                <a:off x="7531422" y="2571751"/>
                <a:ext cx="724754" cy="1069791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6595" extrusionOk="0">
                    <a:moveTo>
                      <a:pt x="3678" y="0"/>
                    </a:moveTo>
                    <a:cubicBezTo>
                      <a:pt x="3540" y="0"/>
                      <a:pt x="3400" y="38"/>
                      <a:pt x="3275" y="99"/>
                    </a:cubicBezTo>
                    <a:cubicBezTo>
                      <a:pt x="3206" y="129"/>
                      <a:pt x="3140" y="168"/>
                      <a:pt x="3084" y="211"/>
                    </a:cubicBezTo>
                    <a:cubicBezTo>
                      <a:pt x="2946" y="293"/>
                      <a:pt x="2824" y="389"/>
                      <a:pt x="2713" y="510"/>
                    </a:cubicBezTo>
                    <a:cubicBezTo>
                      <a:pt x="2482" y="773"/>
                      <a:pt x="2289" y="1072"/>
                      <a:pt x="2042" y="1306"/>
                    </a:cubicBezTo>
                    <a:cubicBezTo>
                      <a:pt x="1795" y="1539"/>
                      <a:pt x="1454" y="1743"/>
                      <a:pt x="1085" y="1963"/>
                    </a:cubicBezTo>
                    <a:cubicBezTo>
                      <a:pt x="852" y="2114"/>
                      <a:pt x="592" y="2266"/>
                      <a:pt x="412" y="2483"/>
                    </a:cubicBezTo>
                    <a:cubicBezTo>
                      <a:pt x="112" y="2841"/>
                      <a:pt x="1" y="3321"/>
                      <a:pt x="83" y="3771"/>
                    </a:cubicBezTo>
                    <a:cubicBezTo>
                      <a:pt x="112" y="3991"/>
                      <a:pt x="195" y="4182"/>
                      <a:pt x="303" y="4373"/>
                    </a:cubicBezTo>
                    <a:cubicBezTo>
                      <a:pt x="359" y="4497"/>
                      <a:pt x="428" y="4619"/>
                      <a:pt x="481" y="4744"/>
                    </a:cubicBezTo>
                    <a:cubicBezTo>
                      <a:pt x="592" y="4977"/>
                      <a:pt x="658" y="5306"/>
                      <a:pt x="714" y="5605"/>
                    </a:cubicBezTo>
                    <a:cubicBezTo>
                      <a:pt x="714" y="5635"/>
                      <a:pt x="714" y="5674"/>
                      <a:pt x="727" y="5704"/>
                    </a:cubicBezTo>
                    <a:cubicBezTo>
                      <a:pt x="765" y="6240"/>
                      <a:pt x="1040" y="6595"/>
                      <a:pt x="1418" y="6595"/>
                    </a:cubicBezTo>
                    <a:cubicBezTo>
                      <a:pt x="1599" y="6595"/>
                      <a:pt x="1803" y="6514"/>
                      <a:pt x="2016" y="6332"/>
                    </a:cubicBezTo>
                    <a:cubicBezTo>
                      <a:pt x="2358" y="6016"/>
                      <a:pt x="2630" y="5635"/>
                      <a:pt x="2851" y="5224"/>
                    </a:cubicBezTo>
                    <a:cubicBezTo>
                      <a:pt x="3370" y="4428"/>
                      <a:pt x="3768" y="3567"/>
                      <a:pt x="4096" y="2663"/>
                    </a:cubicBezTo>
                    <a:cubicBezTo>
                      <a:pt x="4274" y="2154"/>
                      <a:pt x="4468" y="1608"/>
                      <a:pt x="4455" y="1059"/>
                    </a:cubicBezTo>
                    <a:cubicBezTo>
                      <a:pt x="4425" y="717"/>
                      <a:pt x="4343" y="333"/>
                      <a:pt x="4057" y="116"/>
                    </a:cubicBezTo>
                    <a:cubicBezTo>
                      <a:pt x="3942" y="35"/>
                      <a:pt x="3811" y="0"/>
                      <a:pt x="3678" y="0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15"/>
              <p:cNvSpPr/>
              <p:nvPr/>
            </p:nvSpPr>
            <p:spPr>
              <a:xfrm>
                <a:off x="7480813" y="4878412"/>
                <a:ext cx="710966" cy="476094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935" extrusionOk="0">
                    <a:moveTo>
                      <a:pt x="4053" y="1"/>
                    </a:moveTo>
                    <a:cubicBezTo>
                      <a:pt x="3915" y="1"/>
                      <a:pt x="3781" y="57"/>
                      <a:pt x="3669" y="126"/>
                    </a:cubicBezTo>
                    <a:cubicBezTo>
                      <a:pt x="3409" y="277"/>
                      <a:pt x="3189" y="467"/>
                      <a:pt x="2959" y="645"/>
                    </a:cubicBezTo>
                    <a:cubicBezTo>
                      <a:pt x="2725" y="809"/>
                      <a:pt x="2315" y="1099"/>
                      <a:pt x="2176" y="1194"/>
                    </a:cubicBezTo>
                    <a:cubicBezTo>
                      <a:pt x="1657" y="1523"/>
                      <a:pt x="1108" y="1756"/>
                      <a:pt x="533" y="1960"/>
                    </a:cubicBezTo>
                    <a:cubicBezTo>
                      <a:pt x="493" y="1986"/>
                      <a:pt x="369" y="2029"/>
                      <a:pt x="369" y="2029"/>
                    </a:cubicBezTo>
                    <a:cubicBezTo>
                      <a:pt x="286" y="2055"/>
                      <a:pt x="204" y="2111"/>
                      <a:pt x="148" y="2167"/>
                    </a:cubicBezTo>
                    <a:cubicBezTo>
                      <a:pt x="96" y="2206"/>
                      <a:pt x="53" y="2275"/>
                      <a:pt x="40" y="2344"/>
                    </a:cubicBezTo>
                    <a:cubicBezTo>
                      <a:pt x="27" y="2371"/>
                      <a:pt x="14" y="2397"/>
                      <a:pt x="14" y="2440"/>
                    </a:cubicBezTo>
                    <a:cubicBezTo>
                      <a:pt x="0" y="2522"/>
                      <a:pt x="40" y="2604"/>
                      <a:pt x="96" y="2673"/>
                    </a:cubicBezTo>
                    <a:cubicBezTo>
                      <a:pt x="264" y="2861"/>
                      <a:pt x="513" y="2935"/>
                      <a:pt x="798" y="2935"/>
                    </a:cubicBezTo>
                    <a:cubicBezTo>
                      <a:pt x="1531" y="2935"/>
                      <a:pt x="2500" y="2446"/>
                      <a:pt x="2942" y="2150"/>
                    </a:cubicBezTo>
                    <a:cubicBezTo>
                      <a:pt x="3370" y="1864"/>
                      <a:pt x="3751" y="1549"/>
                      <a:pt x="4080" y="1099"/>
                    </a:cubicBezTo>
                    <a:cubicBezTo>
                      <a:pt x="4244" y="865"/>
                      <a:pt x="4382" y="605"/>
                      <a:pt x="4356" y="316"/>
                    </a:cubicBezTo>
                    <a:cubicBezTo>
                      <a:pt x="4339" y="152"/>
                      <a:pt x="4218" y="14"/>
                      <a:pt x="4053" y="1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15"/>
              <p:cNvSpPr/>
              <p:nvPr/>
            </p:nvSpPr>
            <p:spPr>
              <a:xfrm>
                <a:off x="6594011" y="3304951"/>
                <a:ext cx="2039791" cy="1729023"/>
              </a:xfrm>
              <a:custGeom>
                <a:avLst/>
                <a:gdLst/>
                <a:ahLst/>
                <a:cxnLst/>
                <a:rect l="l" t="t" r="r" b="b"/>
                <a:pathLst>
                  <a:path w="12575" h="10659" extrusionOk="0">
                    <a:moveTo>
                      <a:pt x="11286" y="0"/>
                    </a:moveTo>
                    <a:cubicBezTo>
                      <a:pt x="11249" y="0"/>
                      <a:pt x="11213" y="1"/>
                      <a:pt x="11177" y="4"/>
                    </a:cubicBezTo>
                    <a:cubicBezTo>
                      <a:pt x="11095" y="17"/>
                      <a:pt x="11013" y="33"/>
                      <a:pt x="10944" y="47"/>
                    </a:cubicBezTo>
                    <a:lnTo>
                      <a:pt x="10891" y="47"/>
                    </a:lnTo>
                    <a:cubicBezTo>
                      <a:pt x="10299" y="181"/>
                      <a:pt x="9823" y="592"/>
                      <a:pt x="9425" y="1003"/>
                    </a:cubicBezTo>
                    <a:cubicBezTo>
                      <a:pt x="8919" y="1539"/>
                      <a:pt x="8492" y="2127"/>
                      <a:pt x="8054" y="2716"/>
                    </a:cubicBezTo>
                    <a:cubicBezTo>
                      <a:pt x="7566" y="3396"/>
                      <a:pt x="6997" y="4060"/>
                      <a:pt x="6322" y="4060"/>
                    </a:cubicBezTo>
                    <a:cubicBezTo>
                      <a:pt x="6316" y="4060"/>
                      <a:pt x="6309" y="4060"/>
                      <a:pt x="6302" y="4060"/>
                    </a:cubicBezTo>
                    <a:cubicBezTo>
                      <a:pt x="6246" y="4030"/>
                      <a:pt x="6207" y="4017"/>
                      <a:pt x="6151" y="3991"/>
                    </a:cubicBezTo>
                    <a:cubicBezTo>
                      <a:pt x="5944" y="3866"/>
                      <a:pt x="5822" y="3715"/>
                      <a:pt x="5753" y="3498"/>
                    </a:cubicBezTo>
                    <a:cubicBezTo>
                      <a:pt x="5671" y="3209"/>
                      <a:pt x="5671" y="2910"/>
                      <a:pt x="5550" y="2647"/>
                    </a:cubicBezTo>
                    <a:cubicBezTo>
                      <a:pt x="5348" y="2231"/>
                      <a:pt x="4990" y="2069"/>
                      <a:pt x="4622" y="2069"/>
                    </a:cubicBezTo>
                    <a:cubicBezTo>
                      <a:pt x="4311" y="2069"/>
                      <a:pt x="3993" y="2185"/>
                      <a:pt x="3755" y="2361"/>
                    </a:cubicBezTo>
                    <a:cubicBezTo>
                      <a:pt x="3577" y="2469"/>
                      <a:pt x="3344" y="2676"/>
                      <a:pt x="3166" y="2910"/>
                    </a:cubicBezTo>
                    <a:cubicBezTo>
                      <a:pt x="3055" y="3057"/>
                      <a:pt x="2946" y="3196"/>
                      <a:pt x="2903" y="3304"/>
                    </a:cubicBezTo>
                    <a:cubicBezTo>
                      <a:pt x="2908" y="3290"/>
                      <a:pt x="2909" y="3285"/>
                      <a:pt x="2908" y="3285"/>
                    </a:cubicBezTo>
                    <a:lnTo>
                      <a:pt x="2908" y="3285"/>
                    </a:lnTo>
                    <a:cubicBezTo>
                      <a:pt x="2906" y="3285"/>
                      <a:pt x="2890" y="3324"/>
                      <a:pt x="2890" y="3334"/>
                    </a:cubicBezTo>
                    <a:cubicBezTo>
                      <a:pt x="2877" y="3334"/>
                      <a:pt x="2877" y="3334"/>
                      <a:pt x="2877" y="3347"/>
                    </a:cubicBezTo>
                    <a:cubicBezTo>
                      <a:pt x="2673" y="3662"/>
                      <a:pt x="2522" y="3991"/>
                      <a:pt x="2384" y="4333"/>
                    </a:cubicBezTo>
                    <a:cubicBezTo>
                      <a:pt x="2180" y="4852"/>
                      <a:pt x="2082" y="5388"/>
                      <a:pt x="1891" y="5907"/>
                    </a:cubicBezTo>
                    <a:cubicBezTo>
                      <a:pt x="1740" y="6318"/>
                      <a:pt x="1441" y="6785"/>
                      <a:pt x="1138" y="7114"/>
                    </a:cubicBezTo>
                    <a:cubicBezTo>
                      <a:pt x="796" y="7482"/>
                      <a:pt x="261" y="7975"/>
                      <a:pt x="126" y="8333"/>
                    </a:cubicBezTo>
                    <a:cubicBezTo>
                      <a:pt x="27" y="8580"/>
                      <a:pt x="44" y="8606"/>
                      <a:pt x="14" y="8797"/>
                    </a:cubicBezTo>
                    <a:cubicBezTo>
                      <a:pt x="1" y="8974"/>
                      <a:pt x="14" y="9155"/>
                      <a:pt x="70" y="9319"/>
                    </a:cubicBezTo>
                    <a:cubicBezTo>
                      <a:pt x="234" y="9743"/>
                      <a:pt x="603" y="10072"/>
                      <a:pt x="1030" y="10276"/>
                    </a:cubicBezTo>
                    <a:cubicBezTo>
                      <a:pt x="1645" y="10579"/>
                      <a:pt x="2335" y="10658"/>
                      <a:pt x="3017" y="10658"/>
                    </a:cubicBezTo>
                    <a:cubicBezTo>
                      <a:pt x="3261" y="10658"/>
                      <a:pt x="3504" y="10648"/>
                      <a:pt x="3742" y="10634"/>
                    </a:cubicBezTo>
                    <a:cubicBezTo>
                      <a:pt x="4248" y="10591"/>
                      <a:pt x="4754" y="10496"/>
                      <a:pt x="5234" y="10358"/>
                    </a:cubicBezTo>
                    <a:cubicBezTo>
                      <a:pt x="5632" y="10263"/>
                      <a:pt x="6026" y="10125"/>
                      <a:pt x="6398" y="9977"/>
                    </a:cubicBezTo>
                    <a:cubicBezTo>
                      <a:pt x="7548" y="9536"/>
                      <a:pt x="8590" y="8892"/>
                      <a:pt x="9547" y="8139"/>
                    </a:cubicBezTo>
                    <a:cubicBezTo>
                      <a:pt x="10135" y="7676"/>
                      <a:pt x="11190" y="6811"/>
                      <a:pt x="11328" y="6085"/>
                    </a:cubicBezTo>
                    <a:cubicBezTo>
                      <a:pt x="11384" y="5812"/>
                      <a:pt x="11302" y="5510"/>
                      <a:pt x="11121" y="5293"/>
                    </a:cubicBezTo>
                    <a:cubicBezTo>
                      <a:pt x="10917" y="5046"/>
                      <a:pt x="10809" y="4948"/>
                      <a:pt x="10822" y="4675"/>
                    </a:cubicBezTo>
                    <a:cubicBezTo>
                      <a:pt x="10835" y="4264"/>
                      <a:pt x="11108" y="3784"/>
                      <a:pt x="11424" y="3334"/>
                    </a:cubicBezTo>
                    <a:cubicBezTo>
                      <a:pt x="11765" y="2923"/>
                      <a:pt x="12137" y="2538"/>
                      <a:pt x="12370" y="2019"/>
                    </a:cubicBezTo>
                    <a:cubicBezTo>
                      <a:pt x="12492" y="1759"/>
                      <a:pt x="12574" y="1470"/>
                      <a:pt x="12548" y="1184"/>
                    </a:cubicBezTo>
                    <a:cubicBezTo>
                      <a:pt x="12518" y="921"/>
                      <a:pt x="12452" y="648"/>
                      <a:pt x="12288" y="428"/>
                    </a:cubicBezTo>
                    <a:cubicBezTo>
                      <a:pt x="12063" y="128"/>
                      <a:pt x="11666" y="0"/>
                      <a:pt x="11286" y="0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15"/>
              <p:cNvSpPr/>
              <p:nvPr/>
            </p:nvSpPr>
            <p:spPr>
              <a:xfrm>
                <a:off x="6241042" y="2689192"/>
                <a:ext cx="1226632" cy="1472403"/>
              </a:xfrm>
              <a:custGeom>
                <a:avLst/>
                <a:gdLst/>
                <a:ahLst/>
                <a:cxnLst/>
                <a:rect l="l" t="t" r="r" b="b"/>
                <a:pathLst>
                  <a:path w="7562" h="9077" extrusionOk="0">
                    <a:moveTo>
                      <a:pt x="5395" y="0"/>
                    </a:moveTo>
                    <a:cubicBezTo>
                      <a:pt x="4954" y="0"/>
                      <a:pt x="4607" y="89"/>
                      <a:pt x="4560" y="102"/>
                    </a:cubicBezTo>
                    <a:cubicBezTo>
                      <a:pt x="3669" y="378"/>
                      <a:pt x="2834" y="953"/>
                      <a:pt x="2246" y="1581"/>
                    </a:cubicBezTo>
                    <a:cubicBezTo>
                      <a:pt x="1013" y="2883"/>
                      <a:pt x="1" y="4799"/>
                      <a:pt x="40" y="6554"/>
                    </a:cubicBezTo>
                    <a:cubicBezTo>
                      <a:pt x="40" y="6706"/>
                      <a:pt x="54" y="6840"/>
                      <a:pt x="67" y="6978"/>
                    </a:cubicBezTo>
                    <a:cubicBezTo>
                      <a:pt x="67" y="7116"/>
                      <a:pt x="83" y="7238"/>
                      <a:pt x="109" y="7376"/>
                    </a:cubicBezTo>
                    <a:cubicBezTo>
                      <a:pt x="231" y="8034"/>
                      <a:pt x="478" y="8527"/>
                      <a:pt x="1069" y="8895"/>
                    </a:cubicBezTo>
                    <a:cubicBezTo>
                      <a:pt x="1253" y="9023"/>
                      <a:pt x="1466" y="9077"/>
                      <a:pt x="1684" y="9077"/>
                    </a:cubicBezTo>
                    <a:cubicBezTo>
                      <a:pt x="1935" y="9077"/>
                      <a:pt x="2190" y="9006"/>
                      <a:pt x="2410" y="8895"/>
                    </a:cubicBezTo>
                    <a:cubicBezTo>
                      <a:pt x="2752" y="8730"/>
                      <a:pt x="3012" y="8458"/>
                      <a:pt x="3232" y="8155"/>
                    </a:cubicBezTo>
                    <a:cubicBezTo>
                      <a:pt x="3272" y="8086"/>
                      <a:pt x="3314" y="8034"/>
                      <a:pt x="3354" y="7978"/>
                    </a:cubicBezTo>
                    <a:cubicBezTo>
                      <a:pt x="3383" y="7938"/>
                      <a:pt x="3397" y="7895"/>
                      <a:pt x="3423" y="7856"/>
                    </a:cubicBezTo>
                    <a:cubicBezTo>
                      <a:pt x="3600" y="7610"/>
                      <a:pt x="3738" y="7333"/>
                      <a:pt x="3876" y="7061"/>
                    </a:cubicBezTo>
                    <a:cubicBezTo>
                      <a:pt x="4176" y="6459"/>
                      <a:pt x="4452" y="5867"/>
                      <a:pt x="4794" y="5292"/>
                    </a:cubicBezTo>
                    <a:cubicBezTo>
                      <a:pt x="4876" y="5128"/>
                      <a:pt x="5053" y="4881"/>
                      <a:pt x="5273" y="4635"/>
                    </a:cubicBezTo>
                    <a:cubicBezTo>
                      <a:pt x="5490" y="4405"/>
                      <a:pt x="5711" y="4211"/>
                      <a:pt x="6026" y="3951"/>
                    </a:cubicBezTo>
                    <a:cubicBezTo>
                      <a:pt x="6684" y="3432"/>
                      <a:pt x="7479" y="2856"/>
                      <a:pt x="7532" y="1952"/>
                    </a:cubicBezTo>
                    <a:cubicBezTo>
                      <a:pt x="7561" y="1377"/>
                      <a:pt x="7272" y="828"/>
                      <a:pt x="6848" y="473"/>
                    </a:cubicBezTo>
                    <a:cubicBezTo>
                      <a:pt x="6416" y="96"/>
                      <a:pt x="5854" y="0"/>
                      <a:pt x="5395" y="0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7" name="Google Shape;77;p15"/>
            <p:cNvSpPr/>
            <p:nvPr/>
          </p:nvSpPr>
          <p:spPr>
            <a:xfrm>
              <a:off x="1496845" y="611424"/>
              <a:ext cx="997915" cy="3715522"/>
            </a:xfrm>
            <a:custGeom>
              <a:avLst/>
              <a:gdLst/>
              <a:ahLst/>
              <a:cxnLst/>
              <a:rect l="l" t="t" r="r" b="b"/>
              <a:pathLst>
                <a:path w="14824" h="55194" extrusionOk="0">
                  <a:moveTo>
                    <a:pt x="5390" y="165"/>
                  </a:moveTo>
                  <a:cubicBezTo>
                    <a:pt x="5399" y="165"/>
                    <a:pt x="5408" y="174"/>
                    <a:pt x="5408" y="193"/>
                  </a:cubicBezTo>
                  <a:lnTo>
                    <a:pt x="5371" y="193"/>
                  </a:lnTo>
                  <a:cubicBezTo>
                    <a:pt x="5371" y="174"/>
                    <a:pt x="5381" y="165"/>
                    <a:pt x="5390" y="165"/>
                  </a:cubicBezTo>
                  <a:close/>
                  <a:moveTo>
                    <a:pt x="6177" y="119"/>
                  </a:moveTo>
                  <a:lnTo>
                    <a:pt x="6177" y="193"/>
                  </a:lnTo>
                  <a:lnTo>
                    <a:pt x="6021" y="193"/>
                  </a:lnTo>
                  <a:cubicBezTo>
                    <a:pt x="6058" y="156"/>
                    <a:pt x="6094" y="119"/>
                    <a:pt x="6131" y="119"/>
                  </a:cubicBezTo>
                  <a:close/>
                  <a:moveTo>
                    <a:pt x="6741" y="141"/>
                  </a:moveTo>
                  <a:cubicBezTo>
                    <a:pt x="6756" y="141"/>
                    <a:pt x="6770" y="145"/>
                    <a:pt x="6781" y="156"/>
                  </a:cubicBezTo>
                  <a:lnTo>
                    <a:pt x="6817" y="193"/>
                  </a:lnTo>
                  <a:lnTo>
                    <a:pt x="6634" y="193"/>
                  </a:lnTo>
                  <a:cubicBezTo>
                    <a:pt x="6660" y="167"/>
                    <a:pt x="6704" y="141"/>
                    <a:pt x="6741" y="141"/>
                  </a:cubicBezTo>
                  <a:close/>
                  <a:moveTo>
                    <a:pt x="7238" y="156"/>
                  </a:moveTo>
                  <a:lnTo>
                    <a:pt x="7238" y="193"/>
                  </a:lnTo>
                  <a:lnTo>
                    <a:pt x="7202" y="193"/>
                  </a:lnTo>
                  <a:cubicBezTo>
                    <a:pt x="7202" y="156"/>
                    <a:pt x="7238" y="156"/>
                    <a:pt x="7238" y="156"/>
                  </a:cubicBezTo>
                  <a:close/>
                  <a:moveTo>
                    <a:pt x="9151" y="14376"/>
                  </a:moveTo>
                  <a:cubicBezTo>
                    <a:pt x="9416" y="14376"/>
                    <a:pt x="9645" y="14458"/>
                    <a:pt x="9874" y="14495"/>
                  </a:cubicBezTo>
                  <a:cubicBezTo>
                    <a:pt x="10175" y="14568"/>
                    <a:pt x="10441" y="14687"/>
                    <a:pt x="10752" y="14760"/>
                  </a:cubicBezTo>
                  <a:cubicBezTo>
                    <a:pt x="11164" y="14833"/>
                    <a:pt x="11621" y="14916"/>
                    <a:pt x="12042" y="14989"/>
                  </a:cubicBezTo>
                  <a:cubicBezTo>
                    <a:pt x="12198" y="14989"/>
                    <a:pt x="12308" y="14989"/>
                    <a:pt x="12463" y="15025"/>
                  </a:cubicBezTo>
                  <a:cubicBezTo>
                    <a:pt x="12271" y="15291"/>
                    <a:pt x="12125" y="15602"/>
                    <a:pt x="11969" y="15904"/>
                  </a:cubicBezTo>
                  <a:cubicBezTo>
                    <a:pt x="11813" y="16206"/>
                    <a:pt x="11740" y="16590"/>
                    <a:pt x="11585" y="16929"/>
                  </a:cubicBezTo>
                  <a:cubicBezTo>
                    <a:pt x="11548" y="17084"/>
                    <a:pt x="11475" y="17240"/>
                    <a:pt x="11392" y="17432"/>
                  </a:cubicBezTo>
                  <a:lnTo>
                    <a:pt x="11392" y="17313"/>
                  </a:lnTo>
                  <a:cubicBezTo>
                    <a:pt x="11319" y="16855"/>
                    <a:pt x="11246" y="16059"/>
                    <a:pt x="10935" y="15712"/>
                  </a:cubicBezTo>
                  <a:cubicBezTo>
                    <a:pt x="10752" y="15519"/>
                    <a:pt x="10523" y="15410"/>
                    <a:pt x="10249" y="15327"/>
                  </a:cubicBezTo>
                  <a:cubicBezTo>
                    <a:pt x="10066" y="15144"/>
                    <a:pt x="9837" y="14952"/>
                    <a:pt x="9562" y="14797"/>
                  </a:cubicBezTo>
                  <a:cubicBezTo>
                    <a:pt x="9379" y="14723"/>
                    <a:pt x="9187" y="14687"/>
                    <a:pt x="8995" y="14687"/>
                  </a:cubicBezTo>
                  <a:lnTo>
                    <a:pt x="8922" y="14687"/>
                  </a:lnTo>
                  <a:cubicBezTo>
                    <a:pt x="8934" y="14649"/>
                    <a:pt x="8895" y="14635"/>
                    <a:pt x="8835" y="14635"/>
                  </a:cubicBezTo>
                  <a:cubicBezTo>
                    <a:pt x="8705" y="14635"/>
                    <a:pt x="8475" y="14698"/>
                    <a:pt x="8419" y="14723"/>
                  </a:cubicBezTo>
                  <a:cubicBezTo>
                    <a:pt x="7961" y="14870"/>
                    <a:pt x="7623" y="15181"/>
                    <a:pt x="7321" y="15556"/>
                  </a:cubicBezTo>
                  <a:cubicBezTo>
                    <a:pt x="7165" y="15785"/>
                    <a:pt x="7046" y="16014"/>
                    <a:pt x="6973" y="16242"/>
                  </a:cubicBezTo>
                  <a:cubicBezTo>
                    <a:pt x="6973" y="15748"/>
                    <a:pt x="7009" y="15254"/>
                    <a:pt x="7046" y="14760"/>
                  </a:cubicBezTo>
                  <a:cubicBezTo>
                    <a:pt x="7357" y="14723"/>
                    <a:pt x="7659" y="14641"/>
                    <a:pt x="7924" y="14568"/>
                  </a:cubicBezTo>
                  <a:cubicBezTo>
                    <a:pt x="8345" y="14495"/>
                    <a:pt x="8730" y="14376"/>
                    <a:pt x="9151" y="14376"/>
                  </a:cubicBezTo>
                  <a:close/>
                  <a:moveTo>
                    <a:pt x="6094" y="1"/>
                  </a:moveTo>
                  <a:cubicBezTo>
                    <a:pt x="6021" y="46"/>
                    <a:pt x="5985" y="83"/>
                    <a:pt x="5902" y="193"/>
                  </a:cubicBezTo>
                  <a:cubicBezTo>
                    <a:pt x="5792" y="385"/>
                    <a:pt x="5756" y="769"/>
                    <a:pt x="5719" y="961"/>
                  </a:cubicBezTo>
                  <a:cubicBezTo>
                    <a:pt x="5673" y="769"/>
                    <a:pt x="5637" y="348"/>
                    <a:pt x="5527" y="193"/>
                  </a:cubicBezTo>
                  <a:cubicBezTo>
                    <a:pt x="5527" y="156"/>
                    <a:pt x="5527" y="156"/>
                    <a:pt x="5490" y="119"/>
                  </a:cubicBezTo>
                  <a:cubicBezTo>
                    <a:pt x="5461" y="94"/>
                    <a:pt x="5429" y="81"/>
                    <a:pt x="5397" y="81"/>
                  </a:cubicBezTo>
                  <a:cubicBezTo>
                    <a:pt x="5339" y="81"/>
                    <a:pt x="5285" y="122"/>
                    <a:pt x="5262" y="193"/>
                  </a:cubicBezTo>
                  <a:lnTo>
                    <a:pt x="5216" y="193"/>
                  </a:lnTo>
                  <a:cubicBezTo>
                    <a:pt x="5070" y="458"/>
                    <a:pt x="5143" y="916"/>
                    <a:pt x="5143" y="1227"/>
                  </a:cubicBezTo>
                  <a:cubicBezTo>
                    <a:pt x="5070" y="916"/>
                    <a:pt x="4951" y="614"/>
                    <a:pt x="4804" y="385"/>
                  </a:cubicBezTo>
                  <a:cubicBezTo>
                    <a:pt x="4723" y="278"/>
                    <a:pt x="4651" y="233"/>
                    <a:pt x="4592" y="233"/>
                  </a:cubicBezTo>
                  <a:cubicBezTo>
                    <a:pt x="4485" y="233"/>
                    <a:pt x="4420" y="382"/>
                    <a:pt x="4420" y="577"/>
                  </a:cubicBezTo>
                  <a:cubicBezTo>
                    <a:pt x="4420" y="879"/>
                    <a:pt x="4493" y="1227"/>
                    <a:pt x="4575" y="1529"/>
                  </a:cubicBezTo>
                  <a:cubicBezTo>
                    <a:pt x="4493" y="1336"/>
                    <a:pt x="4383" y="1144"/>
                    <a:pt x="4301" y="998"/>
                  </a:cubicBezTo>
                  <a:cubicBezTo>
                    <a:pt x="4228" y="916"/>
                    <a:pt x="4191" y="806"/>
                    <a:pt x="4072" y="733"/>
                  </a:cubicBezTo>
                  <a:cubicBezTo>
                    <a:pt x="4062" y="720"/>
                    <a:pt x="4046" y="714"/>
                    <a:pt x="4029" y="714"/>
                  </a:cubicBezTo>
                  <a:cubicBezTo>
                    <a:pt x="3983" y="714"/>
                    <a:pt x="3926" y="753"/>
                    <a:pt x="3926" y="806"/>
                  </a:cubicBezTo>
                  <a:cubicBezTo>
                    <a:pt x="3889" y="998"/>
                    <a:pt x="3962" y="1190"/>
                    <a:pt x="4036" y="1373"/>
                  </a:cubicBezTo>
                  <a:lnTo>
                    <a:pt x="3999" y="1336"/>
                  </a:lnTo>
                  <a:cubicBezTo>
                    <a:pt x="3926" y="1227"/>
                    <a:pt x="3843" y="1144"/>
                    <a:pt x="3770" y="1034"/>
                  </a:cubicBezTo>
                  <a:cubicBezTo>
                    <a:pt x="3724" y="988"/>
                    <a:pt x="3644" y="938"/>
                    <a:pt x="3573" y="938"/>
                  </a:cubicBezTo>
                  <a:cubicBezTo>
                    <a:pt x="3533" y="938"/>
                    <a:pt x="3495" y="954"/>
                    <a:pt x="3468" y="998"/>
                  </a:cubicBezTo>
                  <a:cubicBezTo>
                    <a:pt x="3432" y="1108"/>
                    <a:pt x="3432" y="1263"/>
                    <a:pt x="3468" y="1373"/>
                  </a:cubicBezTo>
                  <a:cubicBezTo>
                    <a:pt x="3541" y="1684"/>
                    <a:pt x="3697" y="1950"/>
                    <a:pt x="3843" y="2215"/>
                  </a:cubicBezTo>
                  <a:cubicBezTo>
                    <a:pt x="3926" y="2288"/>
                    <a:pt x="3962" y="2407"/>
                    <a:pt x="4036" y="2480"/>
                  </a:cubicBezTo>
                  <a:cubicBezTo>
                    <a:pt x="3962" y="2407"/>
                    <a:pt x="3926" y="2370"/>
                    <a:pt x="3843" y="2288"/>
                  </a:cubicBezTo>
                  <a:cubicBezTo>
                    <a:pt x="3578" y="2023"/>
                    <a:pt x="3276" y="1794"/>
                    <a:pt x="2928" y="1684"/>
                  </a:cubicBezTo>
                  <a:cubicBezTo>
                    <a:pt x="2870" y="1663"/>
                    <a:pt x="2815" y="1653"/>
                    <a:pt x="2767" y="1653"/>
                  </a:cubicBezTo>
                  <a:cubicBezTo>
                    <a:pt x="2626" y="1653"/>
                    <a:pt x="2544" y="1742"/>
                    <a:pt x="2626" y="1913"/>
                  </a:cubicBezTo>
                  <a:cubicBezTo>
                    <a:pt x="2745" y="2178"/>
                    <a:pt x="2974" y="2370"/>
                    <a:pt x="3157" y="2563"/>
                  </a:cubicBezTo>
                  <a:cubicBezTo>
                    <a:pt x="2974" y="2480"/>
                    <a:pt x="2782" y="2370"/>
                    <a:pt x="2590" y="2334"/>
                  </a:cubicBezTo>
                  <a:cubicBezTo>
                    <a:pt x="2569" y="2321"/>
                    <a:pt x="2546" y="2316"/>
                    <a:pt x="2523" y="2316"/>
                  </a:cubicBezTo>
                  <a:cubicBezTo>
                    <a:pt x="2463" y="2316"/>
                    <a:pt x="2408" y="2354"/>
                    <a:pt x="2434" y="2407"/>
                  </a:cubicBezTo>
                  <a:cubicBezTo>
                    <a:pt x="2471" y="2599"/>
                    <a:pt x="2700" y="2746"/>
                    <a:pt x="2855" y="2865"/>
                  </a:cubicBezTo>
                  <a:cubicBezTo>
                    <a:pt x="2650" y="2799"/>
                    <a:pt x="2290" y="2667"/>
                    <a:pt x="2079" y="2667"/>
                  </a:cubicBezTo>
                  <a:cubicBezTo>
                    <a:pt x="2055" y="2667"/>
                    <a:pt x="2033" y="2669"/>
                    <a:pt x="2013" y="2672"/>
                  </a:cubicBezTo>
                  <a:cubicBezTo>
                    <a:pt x="1867" y="2746"/>
                    <a:pt x="1940" y="2865"/>
                    <a:pt x="2013" y="2901"/>
                  </a:cubicBezTo>
                  <a:cubicBezTo>
                    <a:pt x="2324" y="3130"/>
                    <a:pt x="2626" y="3249"/>
                    <a:pt x="2892" y="3395"/>
                  </a:cubicBezTo>
                  <a:cubicBezTo>
                    <a:pt x="2745" y="3359"/>
                    <a:pt x="2553" y="3359"/>
                    <a:pt x="2361" y="3322"/>
                  </a:cubicBezTo>
                  <a:cubicBezTo>
                    <a:pt x="2282" y="3322"/>
                    <a:pt x="2206" y="3306"/>
                    <a:pt x="2130" y="3306"/>
                  </a:cubicBezTo>
                  <a:cubicBezTo>
                    <a:pt x="2092" y="3306"/>
                    <a:pt x="2053" y="3310"/>
                    <a:pt x="2013" y="3322"/>
                  </a:cubicBezTo>
                  <a:cubicBezTo>
                    <a:pt x="1940" y="3322"/>
                    <a:pt x="1867" y="3395"/>
                    <a:pt x="1903" y="3478"/>
                  </a:cubicBezTo>
                  <a:cubicBezTo>
                    <a:pt x="1977" y="3661"/>
                    <a:pt x="2434" y="3816"/>
                    <a:pt x="2626" y="3889"/>
                  </a:cubicBezTo>
                  <a:cubicBezTo>
                    <a:pt x="2425" y="3889"/>
                    <a:pt x="2220" y="3857"/>
                    <a:pt x="2026" y="3857"/>
                  </a:cubicBezTo>
                  <a:cubicBezTo>
                    <a:pt x="1930" y="3857"/>
                    <a:pt x="1836" y="3865"/>
                    <a:pt x="1748" y="3889"/>
                  </a:cubicBezTo>
                  <a:cubicBezTo>
                    <a:pt x="1675" y="3935"/>
                    <a:pt x="1602" y="3972"/>
                    <a:pt x="1638" y="4045"/>
                  </a:cubicBezTo>
                  <a:cubicBezTo>
                    <a:pt x="1711" y="4201"/>
                    <a:pt x="2205" y="4274"/>
                    <a:pt x="2361" y="4347"/>
                  </a:cubicBezTo>
                  <a:cubicBezTo>
                    <a:pt x="2242" y="4347"/>
                    <a:pt x="2132" y="4310"/>
                    <a:pt x="2013" y="4310"/>
                  </a:cubicBezTo>
                  <a:cubicBezTo>
                    <a:pt x="1940" y="4310"/>
                    <a:pt x="1830" y="4310"/>
                    <a:pt x="1748" y="4347"/>
                  </a:cubicBezTo>
                  <a:cubicBezTo>
                    <a:pt x="1711" y="4393"/>
                    <a:pt x="1638" y="4429"/>
                    <a:pt x="1638" y="4466"/>
                  </a:cubicBezTo>
                  <a:cubicBezTo>
                    <a:pt x="1675" y="4658"/>
                    <a:pt x="2132" y="4731"/>
                    <a:pt x="2288" y="4768"/>
                  </a:cubicBezTo>
                  <a:cubicBezTo>
                    <a:pt x="2096" y="4804"/>
                    <a:pt x="1867" y="4804"/>
                    <a:pt x="1711" y="4960"/>
                  </a:cubicBezTo>
                  <a:cubicBezTo>
                    <a:pt x="1711" y="4997"/>
                    <a:pt x="1711" y="5079"/>
                    <a:pt x="1748" y="5116"/>
                  </a:cubicBezTo>
                  <a:cubicBezTo>
                    <a:pt x="1785" y="5152"/>
                    <a:pt x="1830" y="5152"/>
                    <a:pt x="1903" y="5152"/>
                  </a:cubicBezTo>
                  <a:cubicBezTo>
                    <a:pt x="2013" y="5189"/>
                    <a:pt x="2132" y="5225"/>
                    <a:pt x="2288" y="5225"/>
                  </a:cubicBezTo>
                  <a:cubicBezTo>
                    <a:pt x="2096" y="5262"/>
                    <a:pt x="1867" y="5262"/>
                    <a:pt x="1748" y="5381"/>
                  </a:cubicBezTo>
                  <a:cubicBezTo>
                    <a:pt x="1675" y="5454"/>
                    <a:pt x="1748" y="5536"/>
                    <a:pt x="1830" y="5536"/>
                  </a:cubicBezTo>
                  <a:cubicBezTo>
                    <a:pt x="1922" y="5573"/>
                    <a:pt x="2016" y="5582"/>
                    <a:pt x="2111" y="5582"/>
                  </a:cubicBezTo>
                  <a:cubicBezTo>
                    <a:pt x="2205" y="5582"/>
                    <a:pt x="2302" y="5573"/>
                    <a:pt x="2398" y="5573"/>
                  </a:cubicBezTo>
                  <a:cubicBezTo>
                    <a:pt x="2205" y="5610"/>
                    <a:pt x="1977" y="5646"/>
                    <a:pt x="1830" y="5765"/>
                  </a:cubicBezTo>
                  <a:cubicBezTo>
                    <a:pt x="1711" y="5912"/>
                    <a:pt x="1903" y="5948"/>
                    <a:pt x="2013" y="5994"/>
                  </a:cubicBezTo>
                  <a:cubicBezTo>
                    <a:pt x="2361" y="5994"/>
                    <a:pt x="2700" y="5948"/>
                    <a:pt x="3047" y="5948"/>
                  </a:cubicBezTo>
                  <a:cubicBezTo>
                    <a:pt x="2819" y="6031"/>
                    <a:pt x="2626" y="6104"/>
                    <a:pt x="2398" y="6223"/>
                  </a:cubicBezTo>
                  <a:cubicBezTo>
                    <a:pt x="2242" y="6333"/>
                    <a:pt x="2096" y="6406"/>
                    <a:pt x="1940" y="6561"/>
                  </a:cubicBezTo>
                  <a:cubicBezTo>
                    <a:pt x="1903" y="6598"/>
                    <a:pt x="1867" y="6717"/>
                    <a:pt x="1940" y="6753"/>
                  </a:cubicBezTo>
                  <a:cubicBezTo>
                    <a:pt x="1981" y="6782"/>
                    <a:pt x="2038" y="6794"/>
                    <a:pt x="2101" y="6794"/>
                  </a:cubicBezTo>
                  <a:cubicBezTo>
                    <a:pt x="2278" y="6794"/>
                    <a:pt x="2512" y="6707"/>
                    <a:pt x="2626" y="6680"/>
                  </a:cubicBezTo>
                  <a:lnTo>
                    <a:pt x="2626" y="6680"/>
                  </a:lnTo>
                  <a:cubicBezTo>
                    <a:pt x="2517" y="6790"/>
                    <a:pt x="2361" y="6863"/>
                    <a:pt x="2288" y="7019"/>
                  </a:cubicBezTo>
                  <a:cubicBezTo>
                    <a:pt x="2205" y="7138"/>
                    <a:pt x="2288" y="7211"/>
                    <a:pt x="2398" y="7248"/>
                  </a:cubicBezTo>
                  <a:cubicBezTo>
                    <a:pt x="2663" y="7248"/>
                    <a:pt x="2892" y="7174"/>
                    <a:pt x="3084" y="7092"/>
                  </a:cubicBezTo>
                  <a:lnTo>
                    <a:pt x="3084" y="7092"/>
                  </a:lnTo>
                  <a:cubicBezTo>
                    <a:pt x="2892" y="7248"/>
                    <a:pt x="2434" y="7513"/>
                    <a:pt x="2434" y="7742"/>
                  </a:cubicBezTo>
                  <a:cubicBezTo>
                    <a:pt x="2434" y="7859"/>
                    <a:pt x="2509" y="7901"/>
                    <a:pt x="2618" y="7901"/>
                  </a:cubicBezTo>
                  <a:cubicBezTo>
                    <a:pt x="2865" y="7901"/>
                    <a:pt x="3284" y="7683"/>
                    <a:pt x="3386" y="7632"/>
                  </a:cubicBezTo>
                  <a:lnTo>
                    <a:pt x="3386" y="7632"/>
                  </a:lnTo>
                  <a:lnTo>
                    <a:pt x="3047" y="7970"/>
                  </a:lnTo>
                  <a:cubicBezTo>
                    <a:pt x="2974" y="8053"/>
                    <a:pt x="2928" y="8089"/>
                    <a:pt x="2892" y="8163"/>
                  </a:cubicBezTo>
                  <a:cubicBezTo>
                    <a:pt x="2855" y="8236"/>
                    <a:pt x="2855" y="8282"/>
                    <a:pt x="2892" y="8318"/>
                  </a:cubicBezTo>
                  <a:cubicBezTo>
                    <a:pt x="2921" y="8346"/>
                    <a:pt x="2963" y="8358"/>
                    <a:pt x="3013" y="8358"/>
                  </a:cubicBezTo>
                  <a:cubicBezTo>
                    <a:pt x="3223" y="8358"/>
                    <a:pt x="3571" y="8149"/>
                    <a:pt x="3697" y="8089"/>
                  </a:cubicBezTo>
                  <a:lnTo>
                    <a:pt x="3697" y="8089"/>
                  </a:lnTo>
                  <a:cubicBezTo>
                    <a:pt x="3578" y="8236"/>
                    <a:pt x="3386" y="8391"/>
                    <a:pt x="3313" y="8584"/>
                  </a:cubicBezTo>
                  <a:cubicBezTo>
                    <a:pt x="3313" y="8657"/>
                    <a:pt x="3313" y="8739"/>
                    <a:pt x="3386" y="8776"/>
                  </a:cubicBezTo>
                  <a:cubicBezTo>
                    <a:pt x="3402" y="8779"/>
                    <a:pt x="3419" y="8780"/>
                    <a:pt x="3437" y="8780"/>
                  </a:cubicBezTo>
                  <a:cubicBezTo>
                    <a:pt x="3623" y="8780"/>
                    <a:pt x="3860" y="8614"/>
                    <a:pt x="4036" y="8547"/>
                  </a:cubicBezTo>
                  <a:lnTo>
                    <a:pt x="4036" y="8547"/>
                  </a:lnTo>
                  <a:cubicBezTo>
                    <a:pt x="3962" y="8620"/>
                    <a:pt x="3843" y="8776"/>
                    <a:pt x="3999" y="8849"/>
                  </a:cubicBezTo>
                  <a:cubicBezTo>
                    <a:pt x="4021" y="8856"/>
                    <a:pt x="4044" y="8859"/>
                    <a:pt x="4067" y="8859"/>
                  </a:cubicBezTo>
                  <a:cubicBezTo>
                    <a:pt x="4171" y="8859"/>
                    <a:pt x="4286" y="8799"/>
                    <a:pt x="4383" y="8739"/>
                  </a:cubicBezTo>
                  <a:lnTo>
                    <a:pt x="4383" y="8739"/>
                  </a:lnTo>
                  <a:cubicBezTo>
                    <a:pt x="4264" y="8849"/>
                    <a:pt x="3807" y="9306"/>
                    <a:pt x="4154" y="9380"/>
                  </a:cubicBezTo>
                  <a:cubicBezTo>
                    <a:pt x="4347" y="9380"/>
                    <a:pt x="4530" y="9270"/>
                    <a:pt x="4685" y="9078"/>
                  </a:cubicBezTo>
                  <a:lnTo>
                    <a:pt x="4685" y="9078"/>
                  </a:lnTo>
                  <a:cubicBezTo>
                    <a:pt x="4649" y="9233"/>
                    <a:pt x="4612" y="9380"/>
                    <a:pt x="4612" y="9535"/>
                  </a:cubicBezTo>
                  <a:cubicBezTo>
                    <a:pt x="4612" y="9564"/>
                    <a:pt x="4658" y="9622"/>
                    <a:pt x="4695" y="9622"/>
                  </a:cubicBezTo>
                  <a:cubicBezTo>
                    <a:pt x="4705" y="9622"/>
                    <a:pt x="4714" y="9618"/>
                    <a:pt x="4722" y="9608"/>
                  </a:cubicBezTo>
                  <a:cubicBezTo>
                    <a:pt x="4804" y="9608"/>
                    <a:pt x="4877" y="9535"/>
                    <a:pt x="4914" y="9462"/>
                  </a:cubicBezTo>
                  <a:lnTo>
                    <a:pt x="4914" y="9462"/>
                  </a:lnTo>
                  <a:cubicBezTo>
                    <a:pt x="4914" y="9572"/>
                    <a:pt x="4841" y="9764"/>
                    <a:pt x="4987" y="9800"/>
                  </a:cubicBezTo>
                  <a:cubicBezTo>
                    <a:pt x="5070" y="9800"/>
                    <a:pt x="5106" y="9727"/>
                    <a:pt x="5179" y="9654"/>
                  </a:cubicBezTo>
                  <a:lnTo>
                    <a:pt x="5179" y="9654"/>
                  </a:lnTo>
                  <a:cubicBezTo>
                    <a:pt x="5070" y="10414"/>
                    <a:pt x="4987" y="11173"/>
                    <a:pt x="4987" y="11942"/>
                  </a:cubicBezTo>
                  <a:cubicBezTo>
                    <a:pt x="4987" y="12472"/>
                    <a:pt x="5106" y="13003"/>
                    <a:pt x="5106" y="13497"/>
                  </a:cubicBezTo>
                  <a:cubicBezTo>
                    <a:pt x="5143" y="13882"/>
                    <a:pt x="5070" y="14266"/>
                    <a:pt x="4987" y="14641"/>
                  </a:cubicBezTo>
                  <a:cubicBezTo>
                    <a:pt x="4914" y="14952"/>
                    <a:pt x="4914" y="15291"/>
                    <a:pt x="4914" y="15602"/>
                  </a:cubicBezTo>
                  <a:cubicBezTo>
                    <a:pt x="4877" y="16361"/>
                    <a:pt x="4951" y="17084"/>
                    <a:pt x="4987" y="17807"/>
                  </a:cubicBezTo>
                  <a:cubicBezTo>
                    <a:pt x="4987" y="18530"/>
                    <a:pt x="5033" y="19262"/>
                    <a:pt x="5033" y="19985"/>
                  </a:cubicBezTo>
                  <a:cubicBezTo>
                    <a:pt x="4987" y="20214"/>
                    <a:pt x="4987" y="20406"/>
                    <a:pt x="4951" y="20589"/>
                  </a:cubicBezTo>
                  <a:cubicBezTo>
                    <a:pt x="4877" y="21394"/>
                    <a:pt x="4612" y="22117"/>
                    <a:pt x="4575" y="22922"/>
                  </a:cubicBezTo>
                  <a:cubicBezTo>
                    <a:pt x="4493" y="23526"/>
                    <a:pt x="4530" y="24139"/>
                    <a:pt x="4575" y="24789"/>
                  </a:cubicBezTo>
                  <a:cubicBezTo>
                    <a:pt x="4612" y="25621"/>
                    <a:pt x="4685" y="26500"/>
                    <a:pt x="4758" y="27342"/>
                  </a:cubicBezTo>
                  <a:cubicBezTo>
                    <a:pt x="4758" y="27726"/>
                    <a:pt x="4804" y="28138"/>
                    <a:pt x="4758" y="28522"/>
                  </a:cubicBezTo>
                  <a:cubicBezTo>
                    <a:pt x="4722" y="28906"/>
                    <a:pt x="4612" y="29245"/>
                    <a:pt x="4493" y="29593"/>
                  </a:cubicBezTo>
                  <a:cubicBezTo>
                    <a:pt x="4301" y="30160"/>
                    <a:pt x="4118" y="30736"/>
                    <a:pt x="3962" y="31340"/>
                  </a:cubicBezTo>
                  <a:cubicBezTo>
                    <a:pt x="3926" y="31386"/>
                    <a:pt x="3889" y="31423"/>
                    <a:pt x="3843" y="31459"/>
                  </a:cubicBezTo>
                  <a:cubicBezTo>
                    <a:pt x="3615" y="31761"/>
                    <a:pt x="3386" y="32072"/>
                    <a:pt x="3203" y="32411"/>
                  </a:cubicBezTo>
                  <a:cubicBezTo>
                    <a:pt x="2700" y="33399"/>
                    <a:pt x="2205" y="34397"/>
                    <a:pt x="1785" y="35421"/>
                  </a:cubicBezTo>
                  <a:cubicBezTo>
                    <a:pt x="1675" y="35732"/>
                    <a:pt x="1519" y="36034"/>
                    <a:pt x="1409" y="36336"/>
                  </a:cubicBezTo>
                  <a:cubicBezTo>
                    <a:pt x="1409" y="36419"/>
                    <a:pt x="1373" y="36455"/>
                    <a:pt x="1373" y="36529"/>
                  </a:cubicBezTo>
                  <a:cubicBezTo>
                    <a:pt x="1373" y="36565"/>
                    <a:pt x="1327" y="36565"/>
                    <a:pt x="1327" y="36565"/>
                  </a:cubicBezTo>
                  <a:lnTo>
                    <a:pt x="1327" y="36602"/>
                  </a:lnTo>
                  <a:cubicBezTo>
                    <a:pt x="1373" y="36648"/>
                    <a:pt x="1373" y="36684"/>
                    <a:pt x="1409" y="36721"/>
                  </a:cubicBezTo>
                  <a:cubicBezTo>
                    <a:pt x="1483" y="36831"/>
                    <a:pt x="1638" y="36949"/>
                    <a:pt x="1748" y="37023"/>
                  </a:cubicBezTo>
                  <a:cubicBezTo>
                    <a:pt x="2096" y="37251"/>
                    <a:pt x="2434" y="37444"/>
                    <a:pt x="2819" y="37599"/>
                  </a:cubicBezTo>
                  <a:cubicBezTo>
                    <a:pt x="2855" y="37599"/>
                    <a:pt x="2892" y="37636"/>
                    <a:pt x="2928" y="37636"/>
                  </a:cubicBezTo>
                  <a:lnTo>
                    <a:pt x="2928" y="38249"/>
                  </a:lnTo>
                  <a:cubicBezTo>
                    <a:pt x="2974" y="39310"/>
                    <a:pt x="2928" y="40344"/>
                    <a:pt x="2855" y="41369"/>
                  </a:cubicBezTo>
                  <a:cubicBezTo>
                    <a:pt x="2819" y="41827"/>
                    <a:pt x="2782" y="42321"/>
                    <a:pt x="2700" y="42778"/>
                  </a:cubicBezTo>
                  <a:cubicBezTo>
                    <a:pt x="2663" y="42934"/>
                    <a:pt x="2590" y="43089"/>
                    <a:pt x="2553" y="43236"/>
                  </a:cubicBezTo>
                  <a:cubicBezTo>
                    <a:pt x="2434" y="43510"/>
                    <a:pt x="2324" y="43812"/>
                    <a:pt x="2242" y="44114"/>
                  </a:cubicBezTo>
                  <a:cubicBezTo>
                    <a:pt x="2132" y="44727"/>
                    <a:pt x="2059" y="45340"/>
                    <a:pt x="2013" y="45944"/>
                  </a:cubicBezTo>
                  <a:lnTo>
                    <a:pt x="2013" y="47738"/>
                  </a:lnTo>
                  <a:cubicBezTo>
                    <a:pt x="2013" y="48232"/>
                    <a:pt x="1977" y="48689"/>
                    <a:pt x="1940" y="49147"/>
                  </a:cubicBezTo>
                  <a:cubicBezTo>
                    <a:pt x="1903" y="49760"/>
                    <a:pt x="1903" y="50373"/>
                    <a:pt x="1785" y="50977"/>
                  </a:cubicBezTo>
                  <a:cubicBezTo>
                    <a:pt x="1748" y="51169"/>
                    <a:pt x="1675" y="51325"/>
                    <a:pt x="1602" y="51517"/>
                  </a:cubicBezTo>
                  <a:cubicBezTo>
                    <a:pt x="1556" y="51553"/>
                    <a:pt x="1519" y="51663"/>
                    <a:pt x="1519" y="51746"/>
                  </a:cubicBezTo>
                  <a:cubicBezTo>
                    <a:pt x="1446" y="51855"/>
                    <a:pt x="1373" y="51974"/>
                    <a:pt x="1254" y="52121"/>
                  </a:cubicBezTo>
                  <a:cubicBezTo>
                    <a:pt x="1062" y="52432"/>
                    <a:pt x="915" y="52770"/>
                    <a:pt x="760" y="53118"/>
                  </a:cubicBezTo>
                  <a:cubicBezTo>
                    <a:pt x="641" y="53347"/>
                    <a:pt x="531" y="53612"/>
                    <a:pt x="375" y="53878"/>
                  </a:cubicBezTo>
                  <a:cubicBezTo>
                    <a:pt x="302" y="53987"/>
                    <a:pt x="229" y="54070"/>
                    <a:pt x="147" y="54180"/>
                  </a:cubicBezTo>
                  <a:cubicBezTo>
                    <a:pt x="73" y="54335"/>
                    <a:pt x="0" y="54564"/>
                    <a:pt x="73" y="54719"/>
                  </a:cubicBezTo>
                  <a:cubicBezTo>
                    <a:pt x="229" y="54948"/>
                    <a:pt x="458" y="55095"/>
                    <a:pt x="686" y="55095"/>
                  </a:cubicBezTo>
                  <a:cubicBezTo>
                    <a:pt x="753" y="55104"/>
                    <a:pt x="821" y="55108"/>
                    <a:pt x="891" y="55108"/>
                  </a:cubicBezTo>
                  <a:cubicBezTo>
                    <a:pt x="1098" y="55108"/>
                    <a:pt x="1311" y="55067"/>
                    <a:pt x="1483" y="54985"/>
                  </a:cubicBezTo>
                  <a:cubicBezTo>
                    <a:pt x="1675" y="54948"/>
                    <a:pt x="1903" y="54866"/>
                    <a:pt x="2059" y="54756"/>
                  </a:cubicBezTo>
                  <a:cubicBezTo>
                    <a:pt x="2324" y="54600"/>
                    <a:pt x="2434" y="54298"/>
                    <a:pt x="2626" y="54106"/>
                  </a:cubicBezTo>
                  <a:cubicBezTo>
                    <a:pt x="2819" y="53914"/>
                    <a:pt x="3011" y="53722"/>
                    <a:pt x="3157" y="53530"/>
                  </a:cubicBezTo>
                  <a:lnTo>
                    <a:pt x="3157" y="53493"/>
                  </a:lnTo>
                  <a:lnTo>
                    <a:pt x="3203" y="53457"/>
                  </a:lnTo>
                  <a:cubicBezTo>
                    <a:pt x="3203" y="53420"/>
                    <a:pt x="3239" y="53420"/>
                    <a:pt x="3239" y="53420"/>
                  </a:cubicBezTo>
                  <a:lnTo>
                    <a:pt x="3239" y="53301"/>
                  </a:lnTo>
                  <a:cubicBezTo>
                    <a:pt x="3203" y="53155"/>
                    <a:pt x="3157" y="52999"/>
                    <a:pt x="3157" y="52926"/>
                  </a:cubicBezTo>
                  <a:cubicBezTo>
                    <a:pt x="3120" y="52468"/>
                    <a:pt x="3047" y="51974"/>
                    <a:pt x="3011" y="51517"/>
                  </a:cubicBezTo>
                  <a:cubicBezTo>
                    <a:pt x="3011" y="51132"/>
                    <a:pt x="3011" y="50785"/>
                    <a:pt x="3084" y="50410"/>
                  </a:cubicBezTo>
                  <a:cubicBezTo>
                    <a:pt x="3203" y="49870"/>
                    <a:pt x="3386" y="49302"/>
                    <a:pt x="3541" y="48772"/>
                  </a:cubicBezTo>
                  <a:cubicBezTo>
                    <a:pt x="3660" y="48314"/>
                    <a:pt x="3770" y="47811"/>
                    <a:pt x="3962" y="47399"/>
                  </a:cubicBezTo>
                  <a:cubicBezTo>
                    <a:pt x="4191" y="46786"/>
                    <a:pt x="4347" y="46173"/>
                    <a:pt x="4420" y="45569"/>
                  </a:cubicBezTo>
                  <a:cubicBezTo>
                    <a:pt x="4493" y="45148"/>
                    <a:pt x="4420" y="44764"/>
                    <a:pt x="4456" y="44343"/>
                  </a:cubicBezTo>
                  <a:cubicBezTo>
                    <a:pt x="4493" y="43968"/>
                    <a:pt x="4612" y="43620"/>
                    <a:pt x="4758" y="43281"/>
                  </a:cubicBezTo>
                  <a:cubicBezTo>
                    <a:pt x="4841" y="43089"/>
                    <a:pt x="4951" y="42897"/>
                    <a:pt x="5033" y="42705"/>
                  </a:cubicBezTo>
                  <a:cubicBezTo>
                    <a:pt x="5143" y="42476"/>
                    <a:pt x="5179" y="42211"/>
                    <a:pt x="5262" y="41946"/>
                  </a:cubicBezTo>
                  <a:cubicBezTo>
                    <a:pt x="5408" y="41488"/>
                    <a:pt x="5445" y="40994"/>
                    <a:pt x="5527" y="40491"/>
                  </a:cubicBezTo>
                  <a:cubicBezTo>
                    <a:pt x="5564" y="40152"/>
                    <a:pt x="5637" y="39850"/>
                    <a:pt x="5673" y="39502"/>
                  </a:cubicBezTo>
                  <a:cubicBezTo>
                    <a:pt x="5719" y="39164"/>
                    <a:pt x="5756" y="38816"/>
                    <a:pt x="5829" y="38478"/>
                  </a:cubicBezTo>
                  <a:cubicBezTo>
                    <a:pt x="5829" y="38359"/>
                    <a:pt x="5866" y="38249"/>
                    <a:pt x="5866" y="38093"/>
                  </a:cubicBezTo>
                  <a:cubicBezTo>
                    <a:pt x="6287" y="38130"/>
                    <a:pt x="6707" y="38130"/>
                    <a:pt x="7128" y="38130"/>
                  </a:cubicBezTo>
                  <a:cubicBezTo>
                    <a:pt x="7732" y="38130"/>
                    <a:pt x="8382" y="38093"/>
                    <a:pt x="8995" y="38020"/>
                  </a:cubicBezTo>
                  <a:cubicBezTo>
                    <a:pt x="9032" y="38203"/>
                    <a:pt x="9032" y="38395"/>
                    <a:pt x="9068" y="38551"/>
                  </a:cubicBezTo>
                  <a:cubicBezTo>
                    <a:pt x="9224" y="39429"/>
                    <a:pt x="9416" y="40308"/>
                    <a:pt x="9645" y="41140"/>
                  </a:cubicBezTo>
                  <a:cubicBezTo>
                    <a:pt x="9755" y="41634"/>
                    <a:pt x="9874" y="42092"/>
                    <a:pt x="10066" y="42595"/>
                  </a:cubicBezTo>
                  <a:cubicBezTo>
                    <a:pt x="10139" y="42861"/>
                    <a:pt x="10249" y="43126"/>
                    <a:pt x="10368" y="43428"/>
                  </a:cubicBezTo>
                  <a:cubicBezTo>
                    <a:pt x="10404" y="43620"/>
                    <a:pt x="10441" y="43849"/>
                    <a:pt x="10477" y="44041"/>
                  </a:cubicBezTo>
                  <a:cubicBezTo>
                    <a:pt x="10596" y="44572"/>
                    <a:pt x="10523" y="45148"/>
                    <a:pt x="10596" y="45679"/>
                  </a:cubicBezTo>
                  <a:cubicBezTo>
                    <a:pt x="10752" y="46484"/>
                    <a:pt x="11017" y="47207"/>
                    <a:pt x="11283" y="47966"/>
                  </a:cubicBezTo>
                  <a:cubicBezTo>
                    <a:pt x="11475" y="48580"/>
                    <a:pt x="11667" y="49147"/>
                    <a:pt x="11777" y="49760"/>
                  </a:cubicBezTo>
                  <a:cubicBezTo>
                    <a:pt x="11932" y="50291"/>
                    <a:pt x="12042" y="50830"/>
                    <a:pt x="12079" y="51361"/>
                  </a:cubicBezTo>
                  <a:cubicBezTo>
                    <a:pt x="12079" y="51929"/>
                    <a:pt x="11969" y="52542"/>
                    <a:pt x="11969" y="53155"/>
                  </a:cubicBezTo>
                  <a:lnTo>
                    <a:pt x="11969" y="53649"/>
                  </a:lnTo>
                  <a:lnTo>
                    <a:pt x="11969" y="53722"/>
                  </a:lnTo>
                  <a:lnTo>
                    <a:pt x="11969" y="53804"/>
                  </a:lnTo>
                  <a:cubicBezTo>
                    <a:pt x="11969" y="53804"/>
                    <a:pt x="12006" y="53804"/>
                    <a:pt x="12006" y="53841"/>
                  </a:cubicBezTo>
                  <a:cubicBezTo>
                    <a:pt x="12042" y="53841"/>
                    <a:pt x="12042" y="53878"/>
                    <a:pt x="12042" y="53878"/>
                  </a:cubicBezTo>
                  <a:lnTo>
                    <a:pt x="12042" y="53914"/>
                  </a:lnTo>
                  <a:lnTo>
                    <a:pt x="12079" y="53914"/>
                  </a:lnTo>
                  <a:lnTo>
                    <a:pt x="12079" y="53951"/>
                  </a:lnTo>
                  <a:cubicBezTo>
                    <a:pt x="12271" y="54143"/>
                    <a:pt x="12353" y="54372"/>
                    <a:pt x="12463" y="54600"/>
                  </a:cubicBezTo>
                  <a:cubicBezTo>
                    <a:pt x="12536" y="54756"/>
                    <a:pt x="12619" y="54866"/>
                    <a:pt x="12728" y="54948"/>
                  </a:cubicBezTo>
                  <a:cubicBezTo>
                    <a:pt x="12921" y="55095"/>
                    <a:pt x="13186" y="55177"/>
                    <a:pt x="13415" y="55177"/>
                  </a:cubicBezTo>
                  <a:cubicBezTo>
                    <a:pt x="13504" y="55186"/>
                    <a:pt x="13614" y="55193"/>
                    <a:pt x="13734" y="55193"/>
                  </a:cubicBezTo>
                  <a:cubicBezTo>
                    <a:pt x="14081" y="55193"/>
                    <a:pt x="14498" y="55134"/>
                    <a:pt x="14641" y="54902"/>
                  </a:cubicBezTo>
                  <a:cubicBezTo>
                    <a:pt x="14824" y="54637"/>
                    <a:pt x="14787" y="54298"/>
                    <a:pt x="14595" y="54033"/>
                  </a:cubicBezTo>
                  <a:cubicBezTo>
                    <a:pt x="14449" y="53759"/>
                    <a:pt x="14183" y="53530"/>
                    <a:pt x="14028" y="53228"/>
                  </a:cubicBezTo>
                  <a:cubicBezTo>
                    <a:pt x="13872" y="52926"/>
                    <a:pt x="13836" y="52578"/>
                    <a:pt x="13726" y="52240"/>
                  </a:cubicBezTo>
                  <a:cubicBezTo>
                    <a:pt x="13643" y="52011"/>
                    <a:pt x="13570" y="51782"/>
                    <a:pt x="13534" y="51553"/>
                  </a:cubicBezTo>
                  <a:cubicBezTo>
                    <a:pt x="13534" y="51398"/>
                    <a:pt x="13534" y="51288"/>
                    <a:pt x="13497" y="51132"/>
                  </a:cubicBezTo>
                  <a:cubicBezTo>
                    <a:pt x="13497" y="51059"/>
                    <a:pt x="13415" y="50977"/>
                    <a:pt x="13305" y="50940"/>
                  </a:cubicBezTo>
                  <a:cubicBezTo>
                    <a:pt x="13305" y="50940"/>
                    <a:pt x="13223" y="50904"/>
                    <a:pt x="13149" y="50904"/>
                  </a:cubicBezTo>
                  <a:lnTo>
                    <a:pt x="13149" y="50867"/>
                  </a:lnTo>
                  <a:lnTo>
                    <a:pt x="13149" y="50144"/>
                  </a:lnTo>
                  <a:cubicBezTo>
                    <a:pt x="13186" y="49604"/>
                    <a:pt x="13149" y="49037"/>
                    <a:pt x="13149" y="48497"/>
                  </a:cubicBezTo>
                  <a:cubicBezTo>
                    <a:pt x="13113" y="47628"/>
                    <a:pt x="13113" y="46749"/>
                    <a:pt x="13040" y="45871"/>
                  </a:cubicBezTo>
                  <a:cubicBezTo>
                    <a:pt x="12957" y="45258"/>
                    <a:pt x="12884" y="44654"/>
                    <a:pt x="12692" y="44078"/>
                  </a:cubicBezTo>
                  <a:cubicBezTo>
                    <a:pt x="12582" y="43657"/>
                    <a:pt x="12390" y="43281"/>
                    <a:pt x="12271" y="42861"/>
                  </a:cubicBezTo>
                  <a:cubicBezTo>
                    <a:pt x="12198" y="42549"/>
                    <a:pt x="12161" y="42247"/>
                    <a:pt x="12125" y="41982"/>
                  </a:cubicBezTo>
                  <a:cubicBezTo>
                    <a:pt x="12125" y="41525"/>
                    <a:pt x="12042" y="41067"/>
                    <a:pt x="12042" y="40646"/>
                  </a:cubicBezTo>
                  <a:cubicBezTo>
                    <a:pt x="11969" y="39850"/>
                    <a:pt x="11969" y="39045"/>
                    <a:pt x="11969" y="38249"/>
                  </a:cubicBezTo>
                  <a:lnTo>
                    <a:pt x="11969" y="37288"/>
                  </a:lnTo>
                  <a:cubicBezTo>
                    <a:pt x="12500" y="37059"/>
                    <a:pt x="13040" y="36757"/>
                    <a:pt x="13415" y="36336"/>
                  </a:cubicBezTo>
                  <a:lnTo>
                    <a:pt x="13415" y="36300"/>
                  </a:lnTo>
                  <a:lnTo>
                    <a:pt x="13451" y="36300"/>
                  </a:lnTo>
                  <a:lnTo>
                    <a:pt x="13451" y="36263"/>
                  </a:lnTo>
                  <a:cubicBezTo>
                    <a:pt x="13451" y="36227"/>
                    <a:pt x="13451" y="36227"/>
                    <a:pt x="13415" y="36190"/>
                  </a:cubicBezTo>
                  <a:cubicBezTo>
                    <a:pt x="13378" y="36108"/>
                    <a:pt x="13342" y="35998"/>
                    <a:pt x="13305" y="35915"/>
                  </a:cubicBezTo>
                  <a:cubicBezTo>
                    <a:pt x="13040" y="35421"/>
                    <a:pt x="12811" y="34927"/>
                    <a:pt x="12619" y="34433"/>
                  </a:cubicBezTo>
                  <a:cubicBezTo>
                    <a:pt x="12390" y="33976"/>
                    <a:pt x="12234" y="33481"/>
                    <a:pt x="12042" y="33024"/>
                  </a:cubicBezTo>
                  <a:cubicBezTo>
                    <a:pt x="11896" y="32676"/>
                    <a:pt x="11740" y="32338"/>
                    <a:pt x="11548" y="32027"/>
                  </a:cubicBezTo>
                  <a:cubicBezTo>
                    <a:pt x="11356" y="31725"/>
                    <a:pt x="11164" y="31423"/>
                    <a:pt x="10981" y="31112"/>
                  </a:cubicBezTo>
                  <a:cubicBezTo>
                    <a:pt x="10862" y="30965"/>
                    <a:pt x="10789" y="30810"/>
                    <a:pt x="10670" y="30654"/>
                  </a:cubicBezTo>
                  <a:cubicBezTo>
                    <a:pt x="10670" y="30654"/>
                    <a:pt x="10670" y="30617"/>
                    <a:pt x="10633" y="30617"/>
                  </a:cubicBezTo>
                  <a:cubicBezTo>
                    <a:pt x="10596" y="30471"/>
                    <a:pt x="10560" y="30315"/>
                    <a:pt x="10523" y="30160"/>
                  </a:cubicBezTo>
                  <a:lnTo>
                    <a:pt x="10523" y="30123"/>
                  </a:lnTo>
                  <a:cubicBezTo>
                    <a:pt x="10441" y="29968"/>
                    <a:pt x="10404" y="29821"/>
                    <a:pt x="10368" y="29666"/>
                  </a:cubicBezTo>
                  <a:cubicBezTo>
                    <a:pt x="10294" y="29364"/>
                    <a:pt x="10249" y="29098"/>
                    <a:pt x="10249" y="28787"/>
                  </a:cubicBezTo>
                  <a:cubicBezTo>
                    <a:pt x="10249" y="28449"/>
                    <a:pt x="10294" y="28101"/>
                    <a:pt x="10368" y="27763"/>
                  </a:cubicBezTo>
                  <a:cubicBezTo>
                    <a:pt x="10404" y="27342"/>
                    <a:pt x="10523" y="26957"/>
                    <a:pt x="10633" y="26619"/>
                  </a:cubicBezTo>
                  <a:cubicBezTo>
                    <a:pt x="10862" y="26006"/>
                    <a:pt x="11209" y="25438"/>
                    <a:pt x="11392" y="24825"/>
                  </a:cubicBezTo>
                  <a:cubicBezTo>
                    <a:pt x="11511" y="24478"/>
                    <a:pt x="11548" y="24102"/>
                    <a:pt x="11585" y="23755"/>
                  </a:cubicBezTo>
                  <a:lnTo>
                    <a:pt x="11585" y="23718"/>
                  </a:lnTo>
                  <a:lnTo>
                    <a:pt x="11585" y="23682"/>
                  </a:lnTo>
                  <a:cubicBezTo>
                    <a:pt x="11585" y="23682"/>
                    <a:pt x="11585" y="23645"/>
                    <a:pt x="11621" y="23645"/>
                  </a:cubicBezTo>
                  <a:cubicBezTo>
                    <a:pt x="11621" y="23526"/>
                    <a:pt x="11621" y="23416"/>
                    <a:pt x="11667" y="23334"/>
                  </a:cubicBezTo>
                  <a:cubicBezTo>
                    <a:pt x="11740" y="22803"/>
                    <a:pt x="11896" y="22272"/>
                    <a:pt x="12079" y="21732"/>
                  </a:cubicBezTo>
                  <a:cubicBezTo>
                    <a:pt x="12271" y="21202"/>
                    <a:pt x="12500" y="20671"/>
                    <a:pt x="12655" y="20131"/>
                  </a:cubicBezTo>
                  <a:cubicBezTo>
                    <a:pt x="12765" y="19719"/>
                    <a:pt x="12811" y="19335"/>
                    <a:pt x="12921" y="18914"/>
                  </a:cubicBezTo>
                  <a:cubicBezTo>
                    <a:pt x="13040" y="18347"/>
                    <a:pt x="13268" y="17807"/>
                    <a:pt x="13534" y="17276"/>
                  </a:cubicBezTo>
                  <a:cubicBezTo>
                    <a:pt x="13991" y="16471"/>
                    <a:pt x="14366" y="15602"/>
                    <a:pt x="14449" y="14687"/>
                  </a:cubicBezTo>
                  <a:cubicBezTo>
                    <a:pt x="14485" y="14531"/>
                    <a:pt x="14485" y="14376"/>
                    <a:pt x="14485" y="14183"/>
                  </a:cubicBezTo>
                  <a:lnTo>
                    <a:pt x="14522" y="14183"/>
                  </a:lnTo>
                  <a:cubicBezTo>
                    <a:pt x="14559" y="14074"/>
                    <a:pt x="14559" y="13955"/>
                    <a:pt x="14559" y="13845"/>
                  </a:cubicBezTo>
                  <a:cubicBezTo>
                    <a:pt x="14559" y="13653"/>
                    <a:pt x="14485" y="13424"/>
                    <a:pt x="14293" y="13351"/>
                  </a:cubicBezTo>
                  <a:cubicBezTo>
                    <a:pt x="13909" y="13195"/>
                    <a:pt x="13497" y="13195"/>
                    <a:pt x="13076" y="13159"/>
                  </a:cubicBezTo>
                  <a:cubicBezTo>
                    <a:pt x="12723" y="13132"/>
                    <a:pt x="12370" y="13121"/>
                    <a:pt x="12017" y="13121"/>
                  </a:cubicBezTo>
                  <a:cubicBezTo>
                    <a:pt x="10805" y="13121"/>
                    <a:pt x="9594" y="13250"/>
                    <a:pt x="8382" y="13314"/>
                  </a:cubicBezTo>
                  <a:cubicBezTo>
                    <a:pt x="8117" y="13314"/>
                    <a:pt x="7888" y="13232"/>
                    <a:pt x="7659" y="13122"/>
                  </a:cubicBezTo>
                  <a:cubicBezTo>
                    <a:pt x="7430" y="13040"/>
                    <a:pt x="7202" y="12966"/>
                    <a:pt x="7009" y="12893"/>
                  </a:cubicBezTo>
                  <a:cubicBezTo>
                    <a:pt x="6973" y="12436"/>
                    <a:pt x="6900" y="11978"/>
                    <a:pt x="6863" y="11521"/>
                  </a:cubicBezTo>
                  <a:cubicBezTo>
                    <a:pt x="6817" y="11100"/>
                    <a:pt x="6781" y="10679"/>
                    <a:pt x="6781" y="10221"/>
                  </a:cubicBezTo>
                  <a:lnTo>
                    <a:pt x="6781" y="9919"/>
                  </a:lnTo>
                  <a:cubicBezTo>
                    <a:pt x="6936" y="9883"/>
                    <a:pt x="6936" y="9572"/>
                    <a:pt x="6973" y="9462"/>
                  </a:cubicBezTo>
                  <a:cubicBezTo>
                    <a:pt x="6973" y="9306"/>
                    <a:pt x="6973" y="9151"/>
                    <a:pt x="7009" y="9004"/>
                  </a:cubicBezTo>
                  <a:cubicBezTo>
                    <a:pt x="7046" y="9197"/>
                    <a:pt x="7092" y="9343"/>
                    <a:pt x="7165" y="9535"/>
                  </a:cubicBezTo>
                  <a:cubicBezTo>
                    <a:pt x="7198" y="9601"/>
                    <a:pt x="7231" y="9733"/>
                    <a:pt x="7323" y="9733"/>
                  </a:cubicBezTo>
                  <a:cubicBezTo>
                    <a:pt x="7334" y="9733"/>
                    <a:pt x="7345" y="9731"/>
                    <a:pt x="7357" y="9727"/>
                  </a:cubicBezTo>
                  <a:cubicBezTo>
                    <a:pt x="7549" y="9727"/>
                    <a:pt x="7394" y="9078"/>
                    <a:pt x="7357" y="8922"/>
                  </a:cubicBezTo>
                  <a:lnTo>
                    <a:pt x="7357" y="8922"/>
                  </a:lnTo>
                  <a:cubicBezTo>
                    <a:pt x="7430" y="9078"/>
                    <a:pt x="7504" y="9197"/>
                    <a:pt x="7586" y="9306"/>
                  </a:cubicBezTo>
                  <a:cubicBezTo>
                    <a:pt x="7659" y="9380"/>
                    <a:pt x="7696" y="9499"/>
                    <a:pt x="7778" y="9535"/>
                  </a:cubicBezTo>
                  <a:cubicBezTo>
                    <a:pt x="7802" y="9535"/>
                    <a:pt x="7827" y="9551"/>
                    <a:pt x="7851" y="9551"/>
                  </a:cubicBezTo>
                  <a:cubicBezTo>
                    <a:pt x="7863" y="9551"/>
                    <a:pt x="7876" y="9547"/>
                    <a:pt x="7888" y="9535"/>
                  </a:cubicBezTo>
                  <a:cubicBezTo>
                    <a:pt x="8007" y="9425"/>
                    <a:pt x="7888" y="9151"/>
                    <a:pt x="7851" y="9041"/>
                  </a:cubicBezTo>
                  <a:lnTo>
                    <a:pt x="7851" y="9041"/>
                  </a:lnTo>
                  <a:cubicBezTo>
                    <a:pt x="7924" y="9114"/>
                    <a:pt x="8007" y="9233"/>
                    <a:pt x="8080" y="9343"/>
                  </a:cubicBezTo>
                  <a:cubicBezTo>
                    <a:pt x="8117" y="9380"/>
                    <a:pt x="8153" y="9462"/>
                    <a:pt x="8236" y="9499"/>
                  </a:cubicBezTo>
                  <a:cubicBezTo>
                    <a:pt x="8262" y="9508"/>
                    <a:pt x="8284" y="9513"/>
                    <a:pt x="8302" y="9513"/>
                  </a:cubicBezTo>
                  <a:cubicBezTo>
                    <a:pt x="8493" y="9513"/>
                    <a:pt x="8269" y="9031"/>
                    <a:pt x="8236" y="8922"/>
                  </a:cubicBezTo>
                  <a:lnTo>
                    <a:pt x="8236" y="8922"/>
                  </a:lnTo>
                  <a:cubicBezTo>
                    <a:pt x="8345" y="9041"/>
                    <a:pt x="8464" y="9197"/>
                    <a:pt x="8611" y="9306"/>
                  </a:cubicBezTo>
                  <a:cubicBezTo>
                    <a:pt x="8621" y="9316"/>
                    <a:pt x="8634" y="9321"/>
                    <a:pt x="8648" y="9321"/>
                  </a:cubicBezTo>
                  <a:cubicBezTo>
                    <a:pt x="8686" y="9321"/>
                    <a:pt x="8730" y="9287"/>
                    <a:pt x="8730" y="9233"/>
                  </a:cubicBezTo>
                  <a:cubicBezTo>
                    <a:pt x="8730" y="9114"/>
                    <a:pt x="8693" y="9041"/>
                    <a:pt x="8647" y="8922"/>
                  </a:cubicBezTo>
                  <a:cubicBezTo>
                    <a:pt x="8611" y="8812"/>
                    <a:pt x="8574" y="8693"/>
                    <a:pt x="8501" y="8584"/>
                  </a:cubicBezTo>
                  <a:lnTo>
                    <a:pt x="8501" y="8584"/>
                  </a:lnTo>
                  <a:cubicBezTo>
                    <a:pt x="8574" y="8693"/>
                    <a:pt x="8693" y="8776"/>
                    <a:pt x="8803" y="8849"/>
                  </a:cubicBezTo>
                  <a:cubicBezTo>
                    <a:pt x="8876" y="8922"/>
                    <a:pt x="8958" y="9004"/>
                    <a:pt x="9032" y="9004"/>
                  </a:cubicBezTo>
                  <a:cubicBezTo>
                    <a:pt x="9045" y="9011"/>
                    <a:pt x="9057" y="9014"/>
                    <a:pt x="9069" y="9014"/>
                  </a:cubicBezTo>
                  <a:cubicBezTo>
                    <a:pt x="9120" y="9014"/>
                    <a:pt x="9151" y="8953"/>
                    <a:pt x="9151" y="8885"/>
                  </a:cubicBezTo>
                  <a:cubicBezTo>
                    <a:pt x="9151" y="8776"/>
                    <a:pt x="9068" y="8693"/>
                    <a:pt x="9032" y="8620"/>
                  </a:cubicBezTo>
                  <a:cubicBezTo>
                    <a:pt x="8958" y="8510"/>
                    <a:pt x="8876" y="8428"/>
                    <a:pt x="8803" y="8318"/>
                  </a:cubicBezTo>
                  <a:lnTo>
                    <a:pt x="8803" y="8318"/>
                  </a:lnTo>
                  <a:cubicBezTo>
                    <a:pt x="8922" y="8391"/>
                    <a:pt x="8995" y="8465"/>
                    <a:pt x="9105" y="8510"/>
                  </a:cubicBezTo>
                  <a:cubicBezTo>
                    <a:pt x="9187" y="8547"/>
                    <a:pt x="9224" y="8584"/>
                    <a:pt x="9297" y="8620"/>
                  </a:cubicBezTo>
                  <a:cubicBezTo>
                    <a:pt x="9562" y="8620"/>
                    <a:pt x="9260" y="8199"/>
                    <a:pt x="9187" y="8089"/>
                  </a:cubicBezTo>
                  <a:lnTo>
                    <a:pt x="9187" y="8089"/>
                  </a:lnTo>
                  <a:cubicBezTo>
                    <a:pt x="9334" y="8199"/>
                    <a:pt x="9562" y="8355"/>
                    <a:pt x="9718" y="8355"/>
                  </a:cubicBezTo>
                  <a:cubicBezTo>
                    <a:pt x="9947" y="8282"/>
                    <a:pt x="9681" y="7934"/>
                    <a:pt x="9608" y="7824"/>
                  </a:cubicBezTo>
                  <a:lnTo>
                    <a:pt x="9608" y="7824"/>
                  </a:lnTo>
                  <a:cubicBezTo>
                    <a:pt x="9718" y="7897"/>
                    <a:pt x="9837" y="8007"/>
                    <a:pt x="9983" y="8007"/>
                  </a:cubicBezTo>
                  <a:cubicBezTo>
                    <a:pt x="10066" y="8007"/>
                    <a:pt x="10102" y="7934"/>
                    <a:pt x="10102" y="7861"/>
                  </a:cubicBezTo>
                  <a:cubicBezTo>
                    <a:pt x="10066" y="7742"/>
                    <a:pt x="9983" y="7632"/>
                    <a:pt x="9910" y="7513"/>
                  </a:cubicBezTo>
                  <a:cubicBezTo>
                    <a:pt x="9791" y="7321"/>
                    <a:pt x="9718" y="7174"/>
                    <a:pt x="9608" y="7055"/>
                  </a:cubicBezTo>
                  <a:lnTo>
                    <a:pt x="9608" y="7055"/>
                  </a:lnTo>
                  <a:cubicBezTo>
                    <a:pt x="9755" y="7174"/>
                    <a:pt x="9947" y="7284"/>
                    <a:pt x="10139" y="7403"/>
                  </a:cubicBezTo>
                  <a:cubicBezTo>
                    <a:pt x="10175" y="7440"/>
                    <a:pt x="10249" y="7476"/>
                    <a:pt x="10294" y="7476"/>
                  </a:cubicBezTo>
                  <a:cubicBezTo>
                    <a:pt x="10331" y="7440"/>
                    <a:pt x="10331" y="7440"/>
                    <a:pt x="10331" y="7403"/>
                  </a:cubicBezTo>
                  <a:cubicBezTo>
                    <a:pt x="10294" y="7321"/>
                    <a:pt x="10212" y="7248"/>
                    <a:pt x="10139" y="7211"/>
                  </a:cubicBezTo>
                  <a:cubicBezTo>
                    <a:pt x="10020" y="7092"/>
                    <a:pt x="9910" y="7019"/>
                    <a:pt x="9791" y="6909"/>
                  </a:cubicBezTo>
                  <a:lnTo>
                    <a:pt x="9791" y="6909"/>
                  </a:lnTo>
                  <a:cubicBezTo>
                    <a:pt x="9947" y="6982"/>
                    <a:pt x="10102" y="7019"/>
                    <a:pt x="10249" y="7092"/>
                  </a:cubicBezTo>
                  <a:cubicBezTo>
                    <a:pt x="10331" y="7092"/>
                    <a:pt x="10404" y="7138"/>
                    <a:pt x="10477" y="7138"/>
                  </a:cubicBezTo>
                  <a:cubicBezTo>
                    <a:pt x="10706" y="7055"/>
                    <a:pt x="10477" y="6753"/>
                    <a:pt x="10368" y="6680"/>
                  </a:cubicBezTo>
                  <a:lnTo>
                    <a:pt x="10368" y="6680"/>
                  </a:lnTo>
                  <a:cubicBezTo>
                    <a:pt x="10462" y="6712"/>
                    <a:pt x="10645" y="6797"/>
                    <a:pt x="10746" y="6797"/>
                  </a:cubicBezTo>
                  <a:cubicBezTo>
                    <a:pt x="10763" y="6797"/>
                    <a:pt x="10777" y="6795"/>
                    <a:pt x="10789" y="6790"/>
                  </a:cubicBezTo>
                  <a:cubicBezTo>
                    <a:pt x="10825" y="6753"/>
                    <a:pt x="10825" y="6680"/>
                    <a:pt x="10789" y="6634"/>
                  </a:cubicBezTo>
                  <a:cubicBezTo>
                    <a:pt x="10633" y="6451"/>
                    <a:pt x="10404" y="6296"/>
                    <a:pt x="10175" y="6104"/>
                  </a:cubicBezTo>
                  <a:lnTo>
                    <a:pt x="10670" y="6104"/>
                  </a:lnTo>
                  <a:cubicBezTo>
                    <a:pt x="10752" y="6104"/>
                    <a:pt x="10862" y="6104"/>
                    <a:pt x="10935" y="6067"/>
                  </a:cubicBezTo>
                  <a:cubicBezTo>
                    <a:pt x="11054" y="6031"/>
                    <a:pt x="11054" y="5948"/>
                    <a:pt x="10981" y="5875"/>
                  </a:cubicBezTo>
                  <a:cubicBezTo>
                    <a:pt x="10862" y="5838"/>
                    <a:pt x="10789" y="5838"/>
                    <a:pt x="10670" y="5802"/>
                  </a:cubicBezTo>
                  <a:cubicBezTo>
                    <a:pt x="10523" y="5802"/>
                    <a:pt x="10368" y="5802"/>
                    <a:pt x="10212" y="5765"/>
                  </a:cubicBezTo>
                  <a:cubicBezTo>
                    <a:pt x="10368" y="5765"/>
                    <a:pt x="10523" y="5719"/>
                    <a:pt x="10633" y="5683"/>
                  </a:cubicBezTo>
                  <a:cubicBezTo>
                    <a:pt x="10752" y="5646"/>
                    <a:pt x="10862" y="5610"/>
                    <a:pt x="10981" y="5536"/>
                  </a:cubicBezTo>
                  <a:cubicBezTo>
                    <a:pt x="11017" y="5491"/>
                    <a:pt x="11017" y="5454"/>
                    <a:pt x="11017" y="5417"/>
                  </a:cubicBezTo>
                  <a:cubicBezTo>
                    <a:pt x="10935" y="5262"/>
                    <a:pt x="10752" y="5262"/>
                    <a:pt x="10633" y="5262"/>
                  </a:cubicBezTo>
                  <a:cubicBezTo>
                    <a:pt x="10825" y="5189"/>
                    <a:pt x="11246" y="5116"/>
                    <a:pt x="11319" y="4923"/>
                  </a:cubicBezTo>
                  <a:cubicBezTo>
                    <a:pt x="11356" y="4804"/>
                    <a:pt x="11283" y="4731"/>
                    <a:pt x="11164" y="4695"/>
                  </a:cubicBezTo>
                  <a:cubicBezTo>
                    <a:pt x="11113" y="4688"/>
                    <a:pt x="11062" y="4685"/>
                    <a:pt x="11011" y="4685"/>
                  </a:cubicBezTo>
                  <a:cubicBezTo>
                    <a:pt x="10796" y="4685"/>
                    <a:pt x="10575" y="4738"/>
                    <a:pt x="10331" y="4768"/>
                  </a:cubicBezTo>
                  <a:cubicBezTo>
                    <a:pt x="10441" y="4731"/>
                    <a:pt x="10560" y="4658"/>
                    <a:pt x="10670" y="4576"/>
                  </a:cubicBezTo>
                  <a:cubicBezTo>
                    <a:pt x="10789" y="4502"/>
                    <a:pt x="10935" y="4466"/>
                    <a:pt x="11017" y="4393"/>
                  </a:cubicBezTo>
                  <a:cubicBezTo>
                    <a:pt x="11054" y="4310"/>
                    <a:pt x="11091" y="4237"/>
                    <a:pt x="11054" y="4201"/>
                  </a:cubicBezTo>
                  <a:cubicBezTo>
                    <a:pt x="11014" y="4173"/>
                    <a:pt x="10972" y="4164"/>
                    <a:pt x="10928" y="4164"/>
                  </a:cubicBezTo>
                  <a:cubicBezTo>
                    <a:pt x="10840" y="4164"/>
                    <a:pt x="10749" y="4201"/>
                    <a:pt x="10670" y="4201"/>
                  </a:cubicBezTo>
                  <a:cubicBezTo>
                    <a:pt x="10752" y="4164"/>
                    <a:pt x="10862" y="4118"/>
                    <a:pt x="10935" y="4045"/>
                  </a:cubicBezTo>
                  <a:cubicBezTo>
                    <a:pt x="11017" y="4008"/>
                    <a:pt x="11127" y="3972"/>
                    <a:pt x="11164" y="3889"/>
                  </a:cubicBezTo>
                  <a:cubicBezTo>
                    <a:pt x="11209" y="3853"/>
                    <a:pt x="11209" y="3816"/>
                    <a:pt x="11164" y="3780"/>
                  </a:cubicBezTo>
                  <a:cubicBezTo>
                    <a:pt x="11117" y="3742"/>
                    <a:pt x="11059" y="3728"/>
                    <a:pt x="10995" y="3728"/>
                  </a:cubicBezTo>
                  <a:cubicBezTo>
                    <a:pt x="10860" y="3728"/>
                    <a:pt x="10702" y="3791"/>
                    <a:pt x="10596" y="3816"/>
                  </a:cubicBezTo>
                  <a:cubicBezTo>
                    <a:pt x="10670" y="3780"/>
                    <a:pt x="10752" y="3706"/>
                    <a:pt x="10825" y="3661"/>
                  </a:cubicBezTo>
                  <a:cubicBezTo>
                    <a:pt x="10898" y="3624"/>
                    <a:pt x="10935" y="3587"/>
                    <a:pt x="10981" y="3514"/>
                  </a:cubicBezTo>
                  <a:cubicBezTo>
                    <a:pt x="10981" y="3432"/>
                    <a:pt x="10898" y="3359"/>
                    <a:pt x="10862" y="3359"/>
                  </a:cubicBezTo>
                  <a:cubicBezTo>
                    <a:pt x="10633" y="3395"/>
                    <a:pt x="10441" y="3514"/>
                    <a:pt x="10249" y="3587"/>
                  </a:cubicBezTo>
                  <a:cubicBezTo>
                    <a:pt x="10368" y="3478"/>
                    <a:pt x="10560" y="3359"/>
                    <a:pt x="10670" y="3203"/>
                  </a:cubicBezTo>
                  <a:cubicBezTo>
                    <a:pt x="10706" y="3130"/>
                    <a:pt x="10752" y="3020"/>
                    <a:pt x="10633" y="3020"/>
                  </a:cubicBezTo>
                  <a:cubicBezTo>
                    <a:pt x="10609" y="3013"/>
                    <a:pt x="10585" y="3010"/>
                    <a:pt x="10562" y="3010"/>
                  </a:cubicBezTo>
                  <a:cubicBezTo>
                    <a:pt x="10432" y="3010"/>
                    <a:pt x="10307" y="3105"/>
                    <a:pt x="10175" y="3167"/>
                  </a:cubicBezTo>
                  <a:cubicBezTo>
                    <a:pt x="10294" y="3057"/>
                    <a:pt x="10404" y="2901"/>
                    <a:pt x="10560" y="2791"/>
                  </a:cubicBezTo>
                  <a:cubicBezTo>
                    <a:pt x="10596" y="2709"/>
                    <a:pt x="10706" y="2599"/>
                    <a:pt x="10752" y="2517"/>
                  </a:cubicBezTo>
                  <a:cubicBezTo>
                    <a:pt x="10770" y="2425"/>
                    <a:pt x="10713" y="2398"/>
                    <a:pt x="10641" y="2398"/>
                  </a:cubicBezTo>
                  <a:cubicBezTo>
                    <a:pt x="10569" y="2398"/>
                    <a:pt x="10482" y="2425"/>
                    <a:pt x="10441" y="2444"/>
                  </a:cubicBezTo>
                  <a:cubicBezTo>
                    <a:pt x="10294" y="2517"/>
                    <a:pt x="10175" y="2599"/>
                    <a:pt x="10066" y="2709"/>
                  </a:cubicBezTo>
                  <a:cubicBezTo>
                    <a:pt x="10102" y="2599"/>
                    <a:pt x="10175" y="2517"/>
                    <a:pt x="10212" y="2407"/>
                  </a:cubicBezTo>
                  <a:cubicBezTo>
                    <a:pt x="10249" y="2288"/>
                    <a:pt x="10331" y="2215"/>
                    <a:pt x="10331" y="2105"/>
                  </a:cubicBezTo>
                  <a:cubicBezTo>
                    <a:pt x="10331" y="1986"/>
                    <a:pt x="10261" y="1936"/>
                    <a:pt x="10179" y="1936"/>
                  </a:cubicBezTo>
                  <a:cubicBezTo>
                    <a:pt x="10154" y="1936"/>
                    <a:pt x="10128" y="1941"/>
                    <a:pt x="10102" y="1950"/>
                  </a:cubicBezTo>
                  <a:cubicBezTo>
                    <a:pt x="9910" y="2023"/>
                    <a:pt x="9755" y="2215"/>
                    <a:pt x="9608" y="2370"/>
                  </a:cubicBezTo>
                  <a:cubicBezTo>
                    <a:pt x="9681" y="2215"/>
                    <a:pt x="9755" y="2105"/>
                    <a:pt x="9837" y="1950"/>
                  </a:cubicBezTo>
                  <a:cubicBezTo>
                    <a:pt x="9874" y="1876"/>
                    <a:pt x="9947" y="1757"/>
                    <a:pt x="9947" y="1648"/>
                  </a:cubicBezTo>
                  <a:cubicBezTo>
                    <a:pt x="9947" y="1602"/>
                    <a:pt x="9947" y="1565"/>
                    <a:pt x="9874" y="1529"/>
                  </a:cubicBezTo>
                  <a:cubicBezTo>
                    <a:pt x="9860" y="1525"/>
                    <a:pt x="9846" y="1524"/>
                    <a:pt x="9832" y="1524"/>
                  </a:cubicBezTo>
                  <a:cubicBezTo>
                    <a:pt x="9680" y="1524"/>
                    <a:pt x="9480" y="1690"/>
                    <a:pt x="9379" y="1757"/>
                  </a:cubicBezTo>
                  <a:cubicBezTo>
                    <a:pt x="9453" y="1684"/>
                    <a:pt x="9526" y="1565"/>
                    <a:pt x="9562" y="1455"/>
                  </a:cubicBezTo>
                  <a:cubicBezTo>
                    <a:pt x="9608" y="1373"/>
                    <a:pt x="9645" y="1336"/>
                    <a:pt x="9645" y="1263"/>
                  </a:cubicBezTo>
                  <a:cubicBezTo>
                    <a:pt x="9630" y="1186"/>
                    <a:pt x="9584" y="1159"/>
                    <a:pt x="9527" y="1159"/>
                  </a:cubicBezTo>
                  <a:cubicBezTo>
                    <a:pt x="9442" y="1159"/>
                    <a:pt x="9332" y="1219"/>
                    <a:pt x="9260" y="1263"/>
                  </a:cubicBezTo>
                  <a:cubicBezTo>
                    <a:pt x="9151" y="1336"/>
                    <a:pt x="9032" y="1455"/>
                    <a:pt x="8958" y="1565"/>
                  </a:cubicBezTo>
                  <a:cubicBezTo>
                    <a:pt x="9068" y="1336"/>
                    <a:pt x="9224" y="1190"/>
                    <a:pt x="9297" y="961"/>
                  </a:cubicBezTo>
                  <a:cubicBezTo>
                    <a:pt x="9334" y="879"/>
                    <a:pt x="9334" y="806"/>
                    <a:pt x="9224" y="806"/>
                  </a:cubicBezTo>
                  <a:cubicBezTo>
                    <a:pt x="9187" y="806"/>
                    <a:pt x="9105" y="842"/>
                    <a:pt x="9068" y="879"/>
                  </a:cubicBezTo>
                  <a:cubicBezTo>
                    <a:pt x="8876" y="998"/>
                    <a:pt x="8730" y="1190"/>
                    <a:pt x="8574" y="1373"/>
                  </a:cubicBezTo>
                  <a:cubicBezTo>
                    <a:pt x="8647" y="1227"/>
                    <a:pt x="8730" y="1108"/>
                    <a:pt x="8803" y="961"/>
                  </a:cubicBezTo>
                  <a:cubicBezTo>
                    <a:pt x="8840" y="879"/>
                    <a:pt x="8840" y="806"/>
                    <a:pt x="8840" y="733"/>
                  </a:cubicBezTo>
                  <a:cubicBezTo>
                    <a:pt x="8840" y="655"/>
                    <a:pt x="8793" y="612"/>
                    <a:pt x="8728" y="612"/>
                  </a:cubicBezTo>
                  <a:cubicBezTo>
                    <a:pt x="8693" y="612"/>
                    <a:pt x="8652" y="625"/>
                    <a:pt x="8611" y="650"/>
                  </a:cubicBezTo>
                  <a:cubicBezTo>
                    <a:pt x="8464" y="733"/>
                    <a:pt x="8345" y="842"/>
                    <a:pt x="8236" y="961"/>
                  </a:cubicBezTo>
                  <a:cubicBezTo>
                    <a:pt x="8309" y="806"/>
                    <a:pt x="8382" y="650"/>
                    <a:pt x="8419" y="504"/>
                  </a:cubicBezTo>
                  <a:cubicBezTo>
                    <a:pt x="8419" y="399"/>
                    <a:pt x="8353" y="349"/>
                    <a:pt x="8273" y="349"/>
                  </a:cubicBezTo>
                  <a:cubicBezTo>
                    <a:pt x="8234" y="349"/>
                    <a:pt x="8192" y="361"/>
                    <a:pt x="8153" y="385"/>
                  </a:cubicBezTo>
                  <a:cubicBezTo>
                    <a:pt x="7924" y="577"/>
                    <a:pt x="7815" y="842"/>
                    <a:pt x="7659" y="1071"/>
                  </a:cubicBezTo>
                  <a:cubicBezTo>
                    <a:pt x="7696" y="879"/>
                    <a:pt x="7924" y="421"/>
                    <a:pt x="7888" y="229"/>
                  </a:cubicBezTo>
                  <a:cubicBezTo>
                    <a:pt x="7851" y="193"/>
                    <a:pt x="7851" y="193"/>
                    <a:pt x="7815" y="193"/>
                  </a:cubicBezTo>
                  <a:cubicBezTo>
                    <a:pt x="7778" y="156"/>
                    <a:pt x="7778" y="156"/>
                    <a:pt x="7732" y="156"/>
                  </a:cubicBezTo>
                  <a:cubicBezTo>
                    <a:pt x="7732" y="193"/>
                    <a:pt x="7732" y="193"/>
                    <a:pt x="7696" y="193"/>
                  </a:cubicBezTo>
                  <a:cubicBezTo>
                    <a:pt x="7504" y="275"/>
                    <a:pt x="7394" y="540"/>
                    <a:pt x="7275" y="733"/>
                  </a:cubicBezTo>
                  <a:cubicBezTo>
                    <a:pt x="7321" y="614"/>
                    <a:pt x="7321" y="504"/>
                    <a:pt x="7321" y="348"/>
                  </a:cubicBezTo>
                  <a:cubicBezTo>
                    <a:pt x="7321" y="312"/>
                    <a:pt x="7357" y="229"/>
                    <a:pt x="7321" y="193"/>
                  </a:cubicBezTo>
                  <a:lnTo>
                    <a:pt x="7321" y="119"/>
                  </a:lnTo>
                  <a:cubicBezTo>
                    <a:pt x="7291" y="94"/>
                    <a:pt x="7263" y="81"/>
                    <a:pt x="7236" y="81"/>
                  </a:cubicBezTo>
                  <a:cubicBezTo>
                    <a:pt x="7186" y="81"/>
                    <a:pt x="7139" y="122"/>
                    <a:pt x="7092" y="193"/>
                  </a:cubicBezTo>
                  <a:cubicBezTo>
                    <a:pt x="7009" y="229"/>
                    <a:pt x="6973" y="348"/>
                    <a:pt x="6936" y="385"/>
                  </a:cubicBezTo>
                  <a:cubicBezTo>
                    <a:pt x="6936" y="348"/>
                    <a:pt x="6936" y="275"/>
                    <a:pt x="6900" y="229"/>
                  </a:cubicBezTo>
                  <a:lnTo>
                    <a:pt x="6900" y="193"/>
                  </a:lnTo>
                  <a:cubicBezTo>
                    <a:pt x="6858" y="97"/>
                    <a:pt x="6801" y="49"/>
                    <a:pt x="6739" y="49"/>
                  </a:cubicBezTo>
                  <a:cubicBezTo>
                    <a:pt x="6678" y="49"/>
                    <a:pt x="6611" y="97"/>
                    <a:pt x="6552" y="193"/>
                  </a:cubicBezTo>
                  <a:lnTo>
                    <a:pt x="6515" y="193"/>
                  </a:lnTo>
                  <a:cubicBezTo>
                    <a:pt x="6405" y="385"/>
                    <a:pt x="6360" y="614"/>
                    <a:pt x="6323" y="806"/>
                  </a:cubicBezTo>
                  <a:cubicBezTo>
                    <a:pt x="6323" y="650"/>
                    <a:pt x="6323" y="504"/>
                    <a:pt x="6287" y="348"/>
                  </a:cubicBezTo>
                  <a:lnTo>
                    <a:pt x="6287" y="193"/>
                  </a:lnTo>
                  <a:cubicBezTo>
                    <a:pt x="6250" y="83"/>
                    <a:pt x="6213" y="1"/>
                    <a:pt x="6094" y="1"/>
                  </a:cubicBezTo>
                  <a:close/>
                </a:path>
              </a:pathLst>
            </a:custGeom>
            <a:solidFill>
              <a:srgbClr val="1515D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0124D"/>
                </a:solidFill>
              </a:endParaRPr>
            </a:p>
          </p:txBody>
        </p:sp>
      </p:grp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625" y="414833"/>
            <a:ext cx="9144001" cy="1121434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/>
        </p:nvSpPr>
        <p:spPr>
          <a:xfrm>
            <a:off x="415950" y="1536275"/>
            <a:ext cx="60567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Preside at all county meetings.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Organize and call county council meetings.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Represent the county at area meetings.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Appoint committees as needed.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Make sure all county reports are submitted by set deadlines.</a:t>
            </a:r>
            <a:endParaRPr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6"/>
          <p:cNvGrpSpPr/>
          <p:nvPr/>
        </p:nvGrpSpPr>
        <p:grpSpPr>
          <a:xfrm>
            <a:off x="6569348" y="672955"/>
            <a:ext cx="1959659" cy="3592033"/>
            <a:chOff x="-5706002" y="1312055"/>
            <a:chExt cx="1959659" cy="3592033"/>
          </a:xfrm>
        </p:grpSpPr>
        <p:grpSp>
          <p:nvGrpSpPr>
            <p:cNvPr id="85" name="Google Shape;85;p16"/>
            <p:cNvGrpSpPr/>
            <p:nvPr/>
          </p:nvGrpSpPr>
          <p:grpSpPr>
            <a:xfrm>
              <a:off x="-5706002" y="1312055"/>
              <a:ext cx="1959659" cy="2712355"/>
              <a:chOff x="761325" y="1538450"/>
              <a:chExt cx="302025" cy="418025"/>
            </a:xfrm>
          </p:grpSpPr>
          <p:sp>
            <p:nvSpPr>
              <p:cNvPr id="86" name="Google Shape;86;p16"/>
              <p:cNvSpPr/>
              <p:nvPr/>
            </p:nvSpPr>
            <p:spPr>
              <a:xfrm>
                <a:off x="819850" y="1686550"/>
                <a:ext cx="155500" cy="158825"/>
              </a:xfrm>
              <a:custGeom>
                <a:avLst/>
                <a:gdLst/>
                <a:ahLst/>
                <a:cxnLst/>
                <a:rect l="l" t="t" r="r" b="b"/>
                <a:pathLst>
                  <a:path w="6220" h="6353" extrusionOk="0">
                    <a:moveTo>
                      <a:pt x="5253" y="1"/>
                    </a:moveTo>
                    <a:cubicBezTo>
                      <a:pt x="4959" y="1"/>
                      <a:pt x="4664" y="108"/>
                      <a:pt x="4385" y="203"/>
                    </a:cubicBezTo>
                    <a:cubicBezTo>
                      <a:pt x="4014" y="354"/>
                      <a:pt x="3672" y="614"/>
                      <a:pt x="3343" y="873"/>
                    </a:cubicBezTo>
                    <a:cubicBezTo>
                      <a:pt x="2919" y="1189"/>
                      <a:pt x="2522" y="1531"/>
                      <a:pt x="2124" y="1902"/>
                    </a:cubicBezTo>
                    <a:cubicBezTo>
                      <a:pt x="1877" y="2106"/>
                      <a:pt x="1644" y="2339"/>
                      <a:pt x="1427" y="2586"/>
                    </a:cubicBezTo>
                    <a:cubicBezTo>
                      <a:pt x="1029" y="2997"/>
                      <a:pt x="645" y="3447"/>
                      <a:pt x="372" y="4009"/>
                    </a:cubicBezTo>
                    <a:cubicBezTo>
                      <a:pt x="165" y="4433"/>
                      <a:pt x="0" y="4926"/>
                      <a:pt x="0" y="5449"/>
                    </a:cubicBezTo>
                    <a:cubicBezTo>
                      <a:pt x="0" y="5912"/>
                      <a:pt x="260" y="6257"/>
                      <a:pt x="631" y="6340"/>
                    </a:cubicBezTo>
                    <a:cubicBezTo>
                      <a:pt x="681" y="6348"/>
                      <a:pt x="731" y="6353"/>
                      <a:pt x="780" y="6353"/>
                    </a:cubicBezTo>
                    <a:cubicBezTo>
                      <a:pt x="880" y="6353"/>
                      <a:pt x="978" y="6334"/>
                      <a:pt x="1069" y="6297"/>
                    </a:cubicBezTo>
                    <a:cubicBezTo>
                      <a:pt x="1263" y="6257"/>
                      <a:pt x="1440" y="6146"/>
                      <a:pt x="1591" y="6011"/>
                    </a:cubicBezTo>
                    <a:cubicBezTo>
                      <a:pt x="2002" y="5666"/>
                      <a:pt x="2314" y="5173"/>
                      <a:pt x="2617" y="4709"/>
                    </a:cubicBezTo>
                    <a:cubicBezTo>
                      <a:pt x="2660" y="4640"/>
                      <a:pt x="2699" y="4571"/>
                      <a:pt x="2742" y="4502"/>
                    </a:cubicBezTo>
                    <a:cubicBezTo>
                      <a:pt x="2755" y="4502"/>
                      <a:pt x="2755" y="4489"/>
                      <a:pt x="2755" y="4489"/>
                    </a:cubicBezTo>
                    <a:cubicBezTo>
                      <a:pt x="2794" y="4433"/>
                      <a:pt x="2837" y="4381"/>
                      <a:pt x="2877" y="4325"/>
                    </a:cubicBezTo>
                    <a:cubicBezTo>
                      <a:pt x="3028" y="4134"/>
                      <a:pt x="3166" y="3940"/>
                      <a:pt x="3317" y="3776"/>
                    </a:cubicBezTo>
                    <a:cubicBezTo>
                      <a:pt x="3659" y="3365"/>
                      <a:pt x="4178" y="2984"/>
                      <a:pt x="4684" y="2655"/>
                    </a:cubicBezTo>
                    <a:cubicBezTo>
                      <a:pt x="5177" y="2326"/>
                      <a:pt x="5753" y="2050"/>
                      <a:pt x="6042" y="1409"/>
                    </a:cubicBezTo>
                    <a:cubicBezTo>
                      <a:pt x="6150" y="1133"/>
                      <a:pt x="6219" y="778"/>
                      <a:pt x="6081" y="489"/>
                    </a:cubicBezTo>
                    <a:cubicBezTo>
                      <a:pt x="5973" y="229"/>
                      <a:pt x="5753" y="94"/>
                      <a:pt x="5536" y="38"/>
                    </a:cubicBezTo>
                    <a:cubicBezTo>
                      <a:pt x="5442" y="12"/>
                      <a:pt x="5347" y="1"/>
                      <a:pt x="5253" y="1"/>
                    </a:cubicBezTo>
                    <a:close/>
                  </a:path>
                </a:pathLst>
              </a:custGeom>
              <a:solidFill>
                <a:srgbClr val="1515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16"/>
              <p:cNvSpPr/>
              <p:nvPr/>
            </p:nvSpPr>
            <p:spPr>
              <a:xfrm>
                <a:off x="911625" y="1684250"/>
                <a:ext cx="151725" cy="211600"/>
              </a:xfrm>
              <a:custGeom>
                <a:avLst/>
                <a:gdLst/>
                <a:ahLst/>
                <a:cxnLst/>
                <a:rect l="l" t="t" r="r" b="b"/>
                <a:pathLst>
                  <a:path w="6069" h="8464" extrusionOk="0">
                    <a:moveTo>
                      <a:pt x="4936" y="1"/>
                    </a:moveTo>
                    <a:cubicBezTo>
                      <a:pt x="4753" y="1"/>
                      <a:pt x="4569" y="79"/>
                      <a:pt x="4425" y="199"/>
                    </a:cubicBezTo>
                    <a:cubicBezTo>
                      <a:pt x="4192" y="403"/>
                      <a:pt x="4054" y="706"/>
                      <a:pt x="3919" y="1008"/>
                    </a:cubicBezTo>
                    <a:cubicBezTo>
                      <a:pt x="3807" y="1281"/>
                      <a:pt x="3686" y="1554"/>
                      <a:pt x="3561" y="1830"/>
                    </a:cubicBezTo>
                    <a:cubicBezTo>
                      <a:pt x="3383" y="2185"/>
                      <a:pt x="3245" y="2418"/>
                      <a:pt x="2973" y="2717"/>
                    </a:cubicBezTo>
                    <a:cubicBezTo>
                      <a:pt x="2834" y="2882"/>
                      <a:pt x="2700" y="3020"/>
                      <a:pt x="2548" y="3171"/>
                    </a:cubicBezTo>
                    <a:cubicBezTo>
                      <a:pt x="2506" y="3210"/>
                      <a:pt x="2453" y="3253"/>
                      <a:pt x="2410" y="3292"/>
                    </a:cubicBezTo>
                    <a:cubicBezTo>
                      <a:pt x="2371" y="3322"/>
                      <a:pt x="2328" y="3361"/>
                      <a:pt x="2289" y="3391"/>
                    </a:cubicBezTo>
                    <a:cubicBezTo>
                      <a:pt x="2177" y="3486"/>
                      <a:pt x="2055" y="3582"/>
                      <a:pt x="1947" y="3690"/>
                    </a:cubicBezTo>
                    <a:cubicBezTo>
                      <a:pt x="1671" y="3937"/>
                      <a:pt x="1385" y="4183"/>
                      <a:pt x="1138" y="4459"/>
                    </a:cubicBezTo>
                    <a:cubicBezTo>
                      <a:pt x="1069" y="4542"/>
                      <a:pt x="1000" y="4637"/>
                      <a:pt x="931" y="4719"/>
                    </a:cubicBezTo>
                    <a:cubicBezTo>
                      <a:pt x="698" y="4992"/>
                      <a:pt x="507" y="5307"/>
                      <a:pt x="356" y="5649"/>
                    </a:cubicBezTo>
                    <a:cubicBezTo>
                      <a:pt x="152" y="6103"/>
                      <a:pt x="1" y="6622"/>
                      <a:pt x="70" y="7171"/>
                    </a:cubicBezTo>
                    <a:lnTo>
                      <a:pt x="70" y="7224"/>
                    </a:lnTo>
                    <a:cubicBezTo>
                      <a:pt x="109" y="7773"/>
                      <a:pt x="425" y="8253"/>
                      <a:pt x="862" y="8404"/>
                    </a:cubicBezTo>
                    <a:cubicBezTo>
                      <a:pt x="976" y="8449"/>
                      <a:pt x="1097" y="8463"/>
                      <a:pt x="1220" y="8463"/>
                    </a:cubicBezTo>
                    <a:cubicBezTo>
                      <a:pt x="1275" y="8463"/>
                      <a:pt x="1330" y="8461"/>
                      <a:pt x="1385" y="8456"/>
                    </a:cubicBezTo>
                    <a:cubicBezTo>
                      <a:pt x="1602" y="8430"/>
                      <a:pt x="1822" y="8348"/>
                      <a:pt x="2029" y="8240"/>
                    </a:cubicBezTo>
                    <a:cubicBezTo>
                      <a:pt x="2535" y="7963"/>
                      <a:pt x="2986" y="7566"/>
                      <a:pt x="3410" y="7128"/>
                    </a:cubicBezTo>
                    <a:cubicBezTo>
                      <a:pt x="4097" y="6458"/>
                      <a:pt x="4672" y="5636"/>
                      <a:pt x="5122" y="4706"/>
                    </a:cubicBezTo>
                    <a:cubicBezTo>
                      <a:pt x="5135" y="4689"/>
                      <a:pt x="5135" y="4663"/>
                      <a:pt x="5152" y="4650"/>
                    </a:cubicBezTo>
                    <a:cubicBezTo>
                      <a:pt x="5204" y="4525"/>
                      <a:pt x="5260" y="4417"/>
                      <a:pt x="5316" y="4295"/>
                    </a:cubicBezTo>
                    <a:cubicBezTo>
                      <a:pt x="5425" y="4048"/>
                      <a:pt x="5533" y="3786"/>
                      <a:pt x="5615" y="3513"/>
                    </a:cubicBezTo>
                    <a:cubicBezTo>
                      <a:pt x="5727" y="3227"/>
                      <a:pt x="5809" y="2911"/>
                      <a:pt x="5875" y="2596"/>
                    </a:cubicBezTo>
                    <a:cubicBezTo>
                      <a:pt x="5875" y="2553"/>
                      <a:pt x="5891" y="2500"/>
                      <a:pt x="5905" y="2444"/>
                    </a:cubicBezTo>
                    <a:cubicBezTo>
                      <a:pt x="6013" y="1856"/>
                      <a:pt x="6069" y="1212"/>
                      <a:pt x="5849" y="663"/>
                    </a:cubicBezTo>
                    <a:cubicBezTo>
                      <a:pt x="5753" y="433"/>
                      <a:pt x="5589" y="212"/>
                      <a:pt x="5382" y="104"/>
                    </a:cubicBezTo>
                    <a:cubicBezTo>
                      <a:pt x="5273" y="48"/>
                      <a:pt x="5135" y="5"/>
                      <a:pt x="5014" y="5"/>
                    </a:cubicBezTo>
                    <a:cubicBezTo>
                      <a:pt x="4988" y="2"/>
                      <a:pt x="4962" y="1"/>
                      <a:pt x="4936" y="1"/>
                    </a:cubicBezTo>
                    <a:close/>
                  </a:path>
                </a:pathLst>
              </a:custGeom>
              <a:solidFill>
                <a:srgbClr val="1515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16"/>
              <p:cNvSpPr/>
              <p:nvPr/>
            </p:nvSpPr>
            <p:spPr>
              <a:xfrm>
                <a:off x="770200" y="1538450"/>
                <a:ext cx="257500" cy="237400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9496" extrusionOk="0">
                    <a:moveTo>
                      <a:pt x="6360" y="1"/>
                    </a:moveTo>
                    <a:cubicBezTo>
                      <a:pt x="5884" y="1"/>
                      <a:pt x="5402" y="76"/>
                      <a:pt x="4932" y="223"/>
                    </a:cubicBezTo>
                    <a:cubicBezTo>
                      <a:pt x="3781" y="608"/>
                      <a:pt x="2726" y="1291"/>
                      <a:pt x="1960" y="2222"/>
                    </a:cubicBezTo>
                    <a:cubicBezTo>
                      <a:pt x="1316" y="2948"/>
                      <a:pt x="810" y="3799"/>
                      <a:pt x="481" y="4661"/>
                    </a:cubicBezTo>
                    <a:cubicBezTo>
                      <a:pt x="356" y="4976"/>
                      <a:pt x="261" y="5305"/>
                      <a:pt x="192" y="5647"/>
                    </a:cubicBezTo>
                    <a:cubicBezTo>
                      <a:pt x="70" y="6153"/>
                      <a:pt x="1" y="6676"/>
                      <a:pt x="1" y="7182"/>
                    </a:cubicBezTo>
                    <a:cubicBezTo>
                      <a:pt x="1" y="7428"/>
                      <a:pt x="27" y="7675"/>
                      <a:pt x="70" y="7908"/>
                    </a:cubicBezTo>
                    <a:cubicBezTo>
                      <a:pt x="70" y="7935"/>
                      <a:pt x="83" y="7948"/>
                      <a:pt x="83" y="7961"/>
                    </a:cubicBezTo>
                    <a:cubicBezTo>
                      <a:pt x="139" y="8221"/>
                      <a:pt x="221" y="8483"/>
                      <a:pt x="330" y="8714"/>
                    </a:cubicBezTo>
                    <a:cubicBezTo>
                      <a:pt x="455" y="8960"/>
                      <a:pt x="645" y="9180"/>
                      <a:pt x="879" y="9318"/>
                    </a:cubicBezTo>
                    <a:cubicBezTo>
                      <a:pt x="1062" y="9432"/>
                      <a:pt x="1280" y="9496"/>
                      <a:pt x="1496" y="9496"/>
                    </a:cubicBezTo>
                    <a:cubicBezTo>
                      <a:pt x="1666" y="9496"/>
                      <a:pt x="1836" y="9456"/>
                      <a:pt x="1986" y="9371"/>
                    </a:cubicBezTo>
                    <a:cubicBezTo>
                      <a:pt x="2262" y="9223"/>
                      <a:pt x="2427" y="8934"/>
                      <a:pt x="2617" y="8687"/>
                    </a:cubicBezTo>
                    <a:cubicBezTo>
                      <a:pt x="2631" y="8661"/>
                      <a:pt x="2644" y="8631"/>
                      <a:pt x="2673" y="8605"/>
                    </a:cubicBezTo>
                    <a:cubicBezTo>
                      <a:pt x="2726" y="8536"/>
                      <a:pt x="2769" y="8483"/>
                      <a:pt x="2795" y="8441"/>
                    </a:cubicBezTo>
                    <a:cubicBezTo>
                      <a:pt x="3041" y="8138"/>
                      <a:pt x="3166" y="7948"/>
                      <a:pt x="3439" y="7632"/>
                    </a:cubicBezTo>
                    <a:cubicBezTo>
                      <a:pt x="3590" y="7481"/>
                      <a:pt x="3725" y="7317"/>
                      <a:pt x="3876" y="7169"/>
                    </a:cubicBezTo>
                    <a:cubicBezTo>
                      <a:pt x="3988" y="7057"/>
                      <a:pt x="4110" y="6948"/>
                      <a:pt x="4235" y="6840"/>
                    </a:cubicBezTo>
                    <a:cubicBezTo>
                      <a:pt x="4590" y="6538"/>
                      <a:pt x="4823" y="6330"/>
                      <a:pt x="5178" y="6100"/>
                    </a:cubicBezTo>
                    <a:cubicBezTo>
                      <a:pt x="5398" y="5949"/>
                      <a:pt x="5615" y="5811"/>
                      <a:pt x="5835" y="5703"/>
                    </a:cubicBezTo>
                    <a:cubicBezTo>
                      <a:pt x="6355" y="5443"/>
                      <a:pt x="6822" y="5279"/>
                      <a:pt x="7479" y="5085"/>
                    </a:cubicBezTo>
                    <a:cubicBezTo>
                      <a:pt x="8261" y="4838"/>
                      <a:pt x="9083" y="4621"/>
                      <a:pt x="9685" y="4046"/>
                    </a:cubicBezTo>
                    <a:cubicBezTo>
                      <a:pt x="10299" y="3523"/>
                      <a:pt x="10286" y="2649"/>
                      <a:pt x="9918" y="1992"/>
                    </a:cubicBezTo>
                    <a:cubicBezTo>
                      <a:pt x="9905" y="1962"/>
                      <a:pt x="9888" y="1936"/>
                      <a:pt x="9862" y="1909"/>
                    </a:cubicBezTo>
                    <a:cubicBezTo>
                      <a:pt x="9823" y="1811"/>
                      <a:pt x="9780" y="1729"/>
                      <a:pt x="9724" y="1646"/>
                    </a:cubicBezTo>
                    <a:cubicBezTo>
                      <a:pt x="9494" y="1278"/>
                      <a:pt x="9149" y="989"/>
                      <a:pt x="8794" y="742"/>
                    </a:cubicBezTo>
                    <a:cubicBezTo>
                      <a:pt x="8055" y="242"/>
                      <a:pt x="7215" y="1"/>
                      <a:pt x="6360" y="1"/>
                    </a:cubicBezTo>
                    <a:close/>
                  </a:path>
                </a:pathLst>
              </a:custGeom>
              <a:solidFill>
                <a:srgbClr val="1515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6"/>
              <p:cNvSpPr/>
              <p:nvPr/>
            </p:nvSpPr>
            <p:spPr>
              <a:xfrm>
                <a:off x="761325" y="1556525"/>
                <a:ext cx="65775" cy="75575"/>
              </a:xfrm>
              <a:custGeom>
                <a:avLst/>
                <a:gdLst/>
                <a:ahLst/>
                <a:cxnLst/>
                <a:rect l="l" t="t" r="r" b="b"/>
                <a:pathLst>
                  <a:path w="2631" h="3023" extrusionOk="0">
                    <a:moveTo>
                      <a:pt x="1937" y="1"/>
                    </a:moveTo>
                    <a:cubicBezTo>
                      <a:pt x="1911" y="1"/>
                      <a:pt x="1885" y="2"/>
                      <a:pt x="1861" y="6"/>
                    </a:cubicBezTo>
                    <a:cubicBezTo>
                      <a:pt x="1467" y="19"/>
                      <a:pt x="1069" y="200"/>
                      <a:pt x="767" y="460"/>
                    </a:cubicBezTo>
                    <a:cubicBezTo>
                      <a:pt x="507" y="693"/>
                      <a:pt x="330" y="1006"/>
                      <a:pt x="192" y="1334"/>
                    </a:cubicBezTo>
                    <a:cubicBezTo>
                      <a:pt x="152" y="1446"/>
                      <a:pt x="109" y="1597"/>
                      <a:pt x="83" y="1706"/>
                    </a:cubicBezTo>
                    <a:cubicBezTo>
                      <a:pt x="27" y="1909"/>
                      <a:pt x="1" y="2130"/>
                      <a:pt x="14" y="2337"/>
                    </a:cubicBezTo>
                    <a:cubicBezTo>
                      <a:pt x="27" y="2403"/>
                      <a:pt x="27" y="2472"/>
                      <a:pt x="40" y="2541"/>
                    </a:cubicBezTo>
                    <a:cubicBezTo>
                      <a:pt x="70" y="2649"/>
                      <a:pt x="96" y="2761"/>
                      <a:pt x="178" y="2869"/>
                    </a:cubicBezTo>
                    <a:cubicBezTo>
                      <a:pt x="274" y="2976"/>
                      <a:pt x="381" y="3023"/>
                      <a:pt x="487" y="3023"/>
                    </a:cubicBezTo>
                    <a:cubicBezTo>
                      <a:pt x="638" y="3023"/>
                      <a:pt x="785" y="2927"/>
                      <a:pt x="892" y="2774"/>
                    </a:cubicBezTo>
                    <a:cubicBezTo>
                      <a:pt x="1191" y="2320"/>
                      <a:pt x="1411" y="1814"/>
                      <a:pt x="1753" y="1390"/>
                    </a:cubicBezTo>
                    <a:cubicBezTo>
                      <a:pt x="1835" y="1282"/>
                      <a:pt x="2013" y="1075"/>
                      <a:pt x="2138" y="953"/>
                    </a:cubicBezTo>
                    <a:cubicBezTo>
                      <a:pt x="2151" y="953"/>
                      <a:pt x="2151" y="940"/>
                      <a:pt x="2164" y="940"/>
                    </a:cubicBezTo>
                    <a:cubicBezTo>
                      <a:pt x="2164" y="923"/>
                      <a:pt x="2164" y="923"/>
                      <a:pt x="2177" y="923"/>
                    </a:cubicBezTo>
                    <a:cubicBezTo>
                      <a:pt x="2259" y="858"/>
                      <a:pt x="2328" y="775"/>
                      <a:pt x="2410" y="706"/>
                    </a:cubicBezTo>
                    <a:cubicBezTo>
                      <a:pt x="2506" y="611"/>
                      <a:pt x="2631" y="499"/>
                      <a:pt x="2588" y="348"/>
                    </a:cubicBezTo>
                    <a:cubicBezTo>
                      <a:pt x="2535" y="144"/>
                      <a:pt x="2328" y="49"/>
                      <a:pt x="2124" y="19"/>
                    </a:cubicBezTo>
                    <a:cubicBezTo>
                      <a:pt x="2066" y="10"/>
                      <a:pt x="2000" y="1"/>
                      <a:pt x="1937" y="1"/>
                    </a:cubicBezTo>
                    <a:close/>
                  </a:path>
                </a:pathLst>
              </a:custGeom>
              <a:solidFill>
                <a:srgbClr val="1515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16"/>
              <p:cNvSpPr/>
              <p:nvPr/>
            </p:nvSpPr>
            <p:spPr>
              <a:xfrm>
                <a:off x="924300" y="1905525"/>
                <a:ext cx="79150" cy="50950"/>
              </a:xfrm>
              <a:custGeom>
                <a:avLst/>
                <a:gdLst/>
                <a:ahLst/>
                <a:cxnLst/>
                <a:rect l="l" t="t" r="r" b="b"/>
                <a:pathLst>
                  <a:path w="3166" h="2038" extrusionOk="0">
                    <a:moveTo>
                      <a:pt x="2714" y="1"/>
                    </a:moveTo>
                    <a:cubicBezTo>
                      <a:pt x="2673" y="1"/>
                      <a:pt x="2631" y="6"/>
                      <a:pt x="2590" y="16"/>
                    </a:cubicBezTo>
                    <a:cubicBezTo>
                      <a:pt x="2426" y="72"/>
                      <a:pt x="2245" y="194"/>
                      <a:pt x="2124" y="292"/>
                    </a:cubicBezTo>
                    <a:cubicBezTo>
                      <a:pt x="2041" y="332"/>
                      <a:pt x="1972" y="388"/>
                      <a:pt x="1903" y="427"/>
                    </a:cubicBezTo>
                    <a:cubicBezTo>
                      <a:pt x="1808" y="483"/>
                      <a:pt x="1726" y="552"/>
                      <a:pt x="1631" y="605"/>
                    </a:cubicBezTo>
                    <a:cubicBezTo>
                      <a:pt x="1466" y="674"/>
                      <a:pt x="1289" y="756"/>
                      <a:pt x="1069" y="825"/>
                    </a:cubicBezTo>
                    <a:cubicBezTo>
                      <a:pt x="891" y="881"/>
                      <a:pt x="713" y="933"/>
                      <a:pt x="536" y="1002"/>
                    </a:cubicBezTo>
                    <a:cubicBezTo>
                      <a:pt x="398" y="1045"/>
                      <a:pt x="247" y="1085"/>
                      <a:pt x="151" y="1180"/>
                    </a:cubicBezTo>
                    <a:cubicBezTo>
                      <a:pt x="138" y="1196"/>
                      <a:pt x="125" y="1210"/>
                      <a:pt x="109" y="1236"/>
                    </a:cubicBezTo>
                    <a:cubicBezTo>
                      <a:pt x="82" y="1262"/>
                      <a:pt x="69" y="1292"/>
                      <a:pt x="56" y="1331"/>
                    </a:cubicBezTo>
                    <a:cubicBezTo>
                      <a:pt x="0" y="1482"/>
                      <a:pt x="56" y="1660"/>
                      <a:pt x="178" y="1785"/>
                    </a:cubicBezTo>
                    <a:cubicBezTo>
                      <a:pt x="191" y="1798"/>
                      <a:pt x="220" y="1811"/>
                      <a:pt x="234" y="1824"/>
                    </a:cubicBezTo>
                    <a:cubicBezTo>
                      <a:pt x="406" y="1974"/>
                      <a:pt x="649" y="2037"/>
                      <a:pt x="869" y="2037"/>
                    </a:cubicBezTo>
                    <a:cubicBezTo>
                      <a:pt x="909" y="2037"/>
                      <a:pt x="948" y="2035"/>
                      <a:pt x="986" y="2031"/>
                    </a:cubicBezTo>
                    <a:cubicBezTo>
                      <a:pt x="1111" y="2018"/>
                      <a:pt x="1246" y="1962"/>
                      <a:pt x="1328" y="1936"/>
                    </a:cubicBezTo>
                    <a:cubicBezTo>
                      <a:pt x="1479" y="1867"/>
                      <a:pt x="1617" y="1785"/>
                      <a:pt x="1752" y="1689"/>
                    </a:cubicBezTo>
                    <a:cubicBezTo>
                      <a:pt x="1834" y="1647"/>
                      <a:pt x="1903" y="1591"/>
                      <a:pt x="1972" y="1538"/>
                    </a:cubicBezTo>
                    <a:cubicBezTo>
                      <a:pt x="2041" y="1482"/>
                      <a:pt x="2124" y="1426"/>
                      <a:pt x="2193" y="1374"/>
                    </a:cubicBezTo>
                    <a:cubicBezTo>
                      <a:pt x="2344" y="1262"/>
                      <a:pt x="2466" y="1180"/>
                      <a:pt x="2643" y="1058"/>
                    </a:cubicBezTo>
                    <a:cubicBezTo>
                      <a:pt x="2837" y="920"/>
                      <a:pt x="3067" y="769"/>
                      <a:pt x="3136" y="523"/>
                    </a:cubicBezTo>
                    <a:cubicBezTo>
                      <a:pt x="3149" y="483"/>
                      <a:pt x="3166" y="427"/>
                      <a:pt x="3149" y="375"/>
                    </a:cubicBezTo>
                    <a:cubicBezTo>
                      <a:pt x="3149" y="332"/>
                      <a:pt x="3136" y="292"/>
                      <a:pt x="3110" y="237"/>
                    </a:cubicBezTo>
                    <a:cubicBezTo>
                      <a:pt x="3044" y="84"/>
                      <a:pt x="2881" y="1"/>
                      <a:pt x="2714" y="1"/>
                    </a:cubicBezTo>
                    <a:close/>
                  </a:path>
                </a:pathLst>
              </a:custGeom>
              <a:solidFill>
                <a:srgbClr val="1515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16"/>
              <p:cNvSpPr/>
              <p:nvPr/>
            </p:nvSpPr>
            <p:spPr>
              <a:xfrm>
                <a:off x="995875" y="1740900"/>
                <a:ext cx="4125" cy="21575"/>
              </a:xfrm>
              <a:custGeom>
                <a:avLst/>
                <a:gdLst/>
                <a:ahLst/>
                <a:cxnLst/>
                <a:rect l="l" t="t" r="r" b="b"/>
                <a:pathLst>
                  <a:path w="165" h="863" extrusionOk="0">
                    <a:moveTo>
                      <a:pt x="82" y="1"/>
                    </a:moveTo>
                    <a:cubicBezTo>
                      <a:pt x="69" y="123"/>
                      <a:pt x="27" y="247"/>
                      <a:pt x="13" y="369"/>
                    </a:cubicBezTo>
                    <a:cubicBezTo>
                      <a:pt x="0" y="533"/>
                      <a:pt x="27" y="714"/>
                      <a:pt x="82" y="862"/>
                    </a:cubicBezTo>
                    <a:cubicBezTo>
                      <a:pt x="122" y="698"/>
                      <a:pt x="165" y="520"/>
                      <a:pt x="151" y="343"/>
                    </a:cubicBezTo>
                    <a:cubicBezTo>
                      <a:pt x="138" y="234"/>
                      <a:pt x="109" y="123"/>
                      <a:pt x="8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16"/>
              <p:cNvSpPr/>
              <p:nvPr/>
            </p:nvSpPr>
            <p:spPr>
              <a:xfrm>
                <a:off x="987325" y="1750025"/>
                <a:ext cx="21550" cy="3625"/>
              </a:xfrm>
              <a:custGeom>
                <a:avLst/>
                <a:gdLst/>
                <a:ahLst/>
                <a:cxnLst/>
                <a:rect l="l" t="t" r="r" b="b"/>
                <a:pathLst>
                  <a:path w="862" h="145" extrusionOk="0">
                    <a:moveTo>
                      <a:pt x="412" y="1"/>
                    </a:moveTo>
                    <a:cubicBezTo>
                      <a:pt x="272" y="1"/>
                      <a:pt x="127" y="27"/>
                      <a:pt x="0" y="60"/>
                    </a:cubicBezTo>
                    <a:cubicBezTo>
                      <a:pt x="143" y="109"/>
                      <a:pt x="296" y="145"/>
                      <a:pt x="450" y="145"/>
                    </a:cubicBezTo>
                    <a:cubicBezTo>
                      <a:pt x="473" y="145"/>
                      <a:pt x="497" y="144"/>
                      <a:pt x="520" y="142"/>
                    </a:cubicBezTo>
                    <a:cubicBezTo>
                      <a:pt x="628" y="129"/>
                      <a:pt x="740" y="103"/>
                      <a:pt x="862" y="73"/>
                    </a:cubicBezTo>
                    <a:cubicBezTo>
                      <a:pt x="740" y="47"/>
                      <a:pt x="615" y="20"/>
                      <a:pt x="493" y="4"/>
                    </a:cubicBezTo>
                    <a:cubicBezTo>
                      <a:pt x="466" y="2"/>
                      <a:pt x="439" y="1"/>
                      <a:pt x="4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16"/>
              <p:cNvSpPr/>
              <p:nvPr/>
            </p:nvSpPr>
            <p:spPr>
              <a:xfrm>
                <a:off x="843175" y="1802875"/>
                <a:ext cx="3075" cy="15800"/>
              </a:xfrm>
              <a:custGeom>
                <a:avLst/>
                <a:gdLst/>
                <a:ahLst/>
                <a:cxnLst/>
                <a:rect l="l" t="t" r="r" b="b"/>
                <a:pathLst>
                  <a:path w="123" h="632" extrusionOk="0">
                    <a:moveTo>
                      <a:pt x="53" y="0"/>
                    </a:moveTo>
                    <a:cubicBezTo>
                      <a:pt x="40" y="96"/>
                      <a:pt x="14" y="178"/>
                      <a:pt x="14" y="273"/>
                    </a:cubicBezTo>
                    <a:cubicBezTo>
                      <a:pt x="1" y="398"/>
                      <a:pt x="14" y="520"/>
                      <a:pt x="53" y="631"/>
                    </a:cubicBezTo>
                    <a:cubicBezTo>
                      <a:pt x="96" y="507"/>
                      <a:pt x="122" y="385"/>
                      <a:pt x="109" y="247"/>
                    </a:cubicBezTo>
                    <a:cubicBezTo>
                      <a:pt x="96" y="165"/>
                      <a:pt x="83" y="83"/>
                      <a:pt x="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16"/>
              <p:cNvSpPr/>
              <p:nvPr/>
            </p:nvSpPr>
            <p:spPr>
              <a:xfrm>
                <a:off x="836600" y="1809375"/>
                <a:ext cx="15800" cy="2875"/>
              </a:xfrm>
              <a:custGeom>
                <a:avLst/>
                <a:gdLst/>
                <a:ahLst/>
                <a:cxnLst/>
                <a:rect l="l" t="t" r="r" b="b"/>
                <a:pathLst>
                  <a:path w="632" h="115" extrusionOk="0">
                    <a:moveTo>
                      <a:pt x="372" y="0"/>
                    </a:moveTo>
                    <a:cubicBezTo>
                      <a:pt x="247" y="0"/>
                      <a:pt x="126" y="13"/>
                      <a:pt x="1" y="56"/>
                    </a:cubicBezTo>
                    <a:cubicBezTo>
                      <a:pt x="110" y="79"/>
                      <a:pt x="229" y="114"/>
                      <a:pt x="338" y="114"/>
                    </a:cubicBezTo>
                    <a:cubicBezTo>
                      <a:pt x="354" y="114"/>
                      <a:pt x="370" y="113"/>
                      <a:pt x="385" y="112"/>
                    </a:cubicBezTo>
                    <a:cubicBezTo>
                      <a:pt x="468" y="95"/>
                      <a:pt x="550" y="82"/>
                      <a:pt x="632" y="56"/>
                    </a:cubicBezTo>
                    <a:cubicBezTo>
                      <a:pt x="550" y="43"/>
                      <a:pt x="468" y="13"/>
                      <a:pt x="3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5" name="Google Shape;95;p16"/>
            <p:cNvSpPr/>
            <p:nvPr/>
          </p:nvSpPr>
          <p:spPr>
            <a:xfrm>
              <a:off x="-5563869" y="4612754"/>
              <a:ext cx="1571004" cy="291334"/>
            </a:xfrm>
            <a:custGeom>
              <a:avLst/>
              <a:gdLst/>
              <a:ahLst/>
              <a:cxnLst/>
              <a:rect l="l" t="t" r="r" b="b"/>
              <a:pathLst>
                <a:path w="9685" h="1796" extrusionOk="0">
                  <a:moveTo>
                    <a:pt x="4836" y="0"/>
                  </a:moveTo>
                  <a:cubicBezTo>
                    <a:pt x="2166" y="0"/>
                    <a:pt x="0" y="398"/>
                    <a:pt x="0" y="891"/>
                  </a:cubicBezTo>
                  <a:cubicBezTo>
                    <a:pt x="0" y="1397"/>
                    <a:pt x="2166" y="1795"/>
                    <a:pt x="4836" y="1795"/>
                  </a:cubicBezTo>
                  <a:cubicBezTo>
                    <a:pt x="7521" y="1795"/>
                    <a:pt x="9684" y="1397"/>
                    <a:pt x="9684" y="891"/>
                  </a:cubicBezTo>
                  <a:cubicBezTo>
                    <a:pt x="9684" y="398"/>
                    <a:pt x="7521" y="0"/>
                    <a:pt x="4836" y="0"/>
                  </a:cubicBezTo>
                  <a:close/>
                </a:path>
              </a:pathLst>
            </a:custGeom>
            <a:solidFill>
              <a:srgbClr val="1515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6"/>
            <p:cNvSpPr/>
            <p:nvPr/>
          </p:nvSpPr>
          <p:spPr>
            <a:xfrm>
              <a:off x="-5434907" y="1681488"/>
              <a:ext cx="1313414" cy="3107829"/>
            </a:xfrm>
            <a:custGeom>
              <a:avLst/>
              <a:gdLst/>
              <a:ahLst/>
              <a:cxnLst/>
              <a:rect l="l" t="t" r="r" b="b"/>
              <a:pathLst>
                <a:path w="8097" h="19159" extrusionOk="0">
                  <a:moveTo>
                    <a:pt x="3446" y="718"/>
                  </a:moveTo>
                  <a:cubicBezTo>
                    <a:pt x="3501" y="718"/>
                    <a:pt x="3552" y="739"/>
                    <a:pt x="3590" y="787"/>
                  </a:cubicBezTo>
                  <a:lnTo>
                    <a:pt x="3590" y="800"/>
                  </a:lnTo>
                  <a:cubicBezTo>
                    <a:pt x="3534" y="757"/>
                    <a:pt x="3452" y="731"/>
                    <a:pt x="3370" y="731"/>
                  </a:cubicBezTo>
                  <a:cubicBezTo>
                    <a:pt x="3396" y="723"/>
                    <a:pt x="3421" y="718"/>
                    <a:pt x="3446" y="718"/>
                  </a:cubicBezTo>
                  <a:close/>
                  <a:moveTo>
                    <a:pt x="3794" y="787"/>
                  </a:moveTo>
                  <a:cubicBezTo>
                    <a:pt x="3850" y="787"/>
                    <a:pt x="3906" y="787"/>
                    <a:pt x="3945" y="800"/>
                  </a:cubicBezTo>
                  <a:cubicBezTo>
                    <a:pt x="3958" y="826"/>
                    <a:pt x="3972" y="839"/>
                    <a:pt x="3988" y="853"/>
                  </a:cubicBezTo>
                  <a:cubicBezTo>
                    <a:pt x="3919" y="813"/>
                    <a:pt x="3850" y="787"/>
                    <a:pt x="3781" y="787"/>
                  </a:cubicBezTo>
                  <a:close/>
                  <a:moveTo>
                    <a:pt x="3396" y="836"/>
                  </a:moveTo>
                  <a:cubicBezTo>
                    <a:pt x="3410" y="836"/>
                    <a:pt x="3425" y="837"/>
                    <a:pt x="3439" y="839"/>
                  </a:cubicBezTo>
                  <a:cubicBezTo>
                    <a:pt x="3449" y="839"/>
                    <a:pt x="3459" y="847"/>
                    <a:pt x="3476" y="851"/>
                  </a:cubicBezTo>
                  <a:lnTo>
                    <a:pt x="3476" y="851"/>
                  </a:lnTo>
                  <a:cubicBezTo>
                    <a:pt x="3455" y="849"/>
                    <a:pt x="3434" y="848"/>
                    <a:pt x="3413" y="848"/>
                  </a:cubicBezTo>
                  <a:cubicBezTo>
                    <a:pt x="3331" y="848"/>
                    <a:pt x="3254" y="863"/>
                    <a:pt x="3193" y="895"/>
                  </a:cubicBezTo>
                  <a:cubicBezTo>
                    <a:pt x="3260" y="860"/>
                    <a:pt x="3328" y="836"/>
                    <a:pt x="3396" y="836"/>
                  </a:cubicBezTo>
                  <a:close/>
                  <a:moveTo>
                    <a:pt x="3799" y="864"/>
                  </a:moveTo>
                  <a:cubicBezTo>
                    <a:pt x="3830" y="864"/>
                    <a:pt x="3867" y="873"/>
                    <a:pt x="3906" y="895"/>
                  </a:cubicBezTo>
                  <a:cubicBezTo>
                    <a:pt x="3919" y="895"/>
                    <a:pt x="3932" y="908"/>
                    <a:pt x="3945" y="922"/>
                  </a:cubicBezTo>
                  <a:cubicBezTo>
                    <a:pt x="3906" y="895"/>
                    <a:pt x="3863" y="882"/>
                    <a:pt x="3824" y="882"/>
                  </a:cubicBezTo>
                  <a:cubicBezTo>
                    <a:pt x="3809" y="882"/>
                    <a:pt x="3792" y="879"/>
                    <a:pt x="3774" y="879"/>
                  </a:cubicBezTo>
                  <a:cubicBezTo>
                    <a:pt x="3757" y="879"/>
                    <a:pt x="3740" y="882"/>
                    <a:pt x="3725" y="895"/>
                  </a:cubicBezTo>
                  <a:cubicBezTo>
                    <a:pt x="3712" y="895"/>
                    <a:pt x="3712" y="908"/>
                    <a:pt x="3699" y="908"/>
                  </a:cubicBezTo>
                  <a:cubicBezTo>
                    <a:pt x="3715" y="885"/>
                    <a:pt x="3751" y="864"/>
                    <a:pt x="3799" y="864"/>
                  </a:cubicBezTo>
                  <a:close/>
                  <a:moveTo>
                    <a:pt x="4248" y="895"/>
                  </a:moveTo>
                  <a:lnTo>
                    <a:pt x="4248" y="895"/>
                  </a:lnTo>
                  <a:cubicBezTo>
                    <a:pt x="4356" y="978"/>
                    <a:pt x="4451" y="1086"/>
                    <a:pt x="4520" y="1224"/>
                  </a:cubicBezTo>
                  <a:cubicBezTo>
                    <a:pt x="4534" y="1237"/>
                    <a:pt x="4534" y="1263"/>
                    <a:pt x="4547" y="1293"/>
                  </a:cubicBezTo>
                  <a:cubicBezTo>
                    <a:pt x="4494" y="1198"/>
                    <a:pt x="4412" y="1099"/>
                    <a:pt x="4369" y="1033"/>
                  </a:cubicBezTo>
                  <a:cubicBezTo>
                    <a:pt x="4330" y="991"/>
                    <a:pt x="4287" y="935"/>
                    <a:pt x="4248" y="895"/>
                  </a:cubicBezTo>
                  <a:close/>
                  <a:moveTo>
                    <a:pt x="3413" y="770"/>
                  </a:moveTo>
                  <a:cubicBezTo>
                    <a:pt x="3301" y="770"/>
                    <a:pt x="3193" y="826"/>
                    <a:pt x="3110" y="895"/>
                  </a:cubicBezTo>
                  <a:cubicBezTo>
                    <a:pt x="2972" y="1004"/>
                    <a:pt x="2877" y="1155"/>
                    <a:pt x="2808" y="1319"/>
                  </a:cubicBezTo>
                  <a:cubicBezTo>
                    <a:pt x="2821" y="1280"/>
                    <a:pt x="2838" y="1237"/>
                    <a:pt x="2864" y="1198"/>
                  </a:cubicBezTo>
                  <a:cubicBezTo>
                    <a:pt x="2946" y="1004"/>
                    <a:pt x="3150" y="813"/>
                    <a:pt x="3331" y="770"/>
                  </a:cubicBezTo>
                  <a:close/>
                  <a:moveTo>
                    <a:pt x="2808" y="1047"/>
                  </a:moveTo>
                  <a:cubicBezTo>
                    <a:pt x="2617" y="1099"/>
                    <a:pt x="2410" y="1250"/>
                    <a:pt x="2206" y="1319"/>
                  </a:cubicBezTo>
                  <a:cubicBezTo>
                    <a:pt x="2081" y="1362"/>
                    <a:pt x="1960" y="1362"/>
                    <a:pt x="1917" y="1415"/>
                  </a:cubicBezTo>
                  <a:cubicBezTo>
                    <a:pt x="1917" y="1402"/>
                    <a:pt x="1904" y="1388"/>
                    <a:pt x="1904" y="1388"/>
                  </a:cubicBezTo>
                  <a:cubicBezTo>
                    <a:pt x="1891" y="1375"/>
                    <a:pt x="1917" y="1362"/>
                    <a:pt x="1934" y="1362"/>
                  </a:cubicBezTo>
                  <a:cubicBezTo>
                    <a:pt x="1973" y="1346"/>
                    <a:pt x="2055" y="1333"/>
                    <a:pt x="2164" y="1306"/>
                  </a:cubicBezTo>
                  <a:cubicBezTo>
                    <a:pt x="2328" y="1250"/>
                    <a:pt x="2492" y="1129"/>
                    <a:pt x="2657" y="1073"/>
                  </a:cubicBezTo>
                  <a:cubicBezTo>
                    <a:pt x="2739" y="1047"/>
                    <a:pt x="2768" y="1047"/>
                    <a:pt x="2808" y="1047"/>
                  </a:cubicBezTo>
                  <a:close/>
                  <a:moveTo>
                    <a:pt x="4425" y="1250"/>
                  </a:moveTo>
                  <a:cubicBezTo>
                    <a:pt x="4465" y="1306"/>
                    <a:pt x="4507" y="1346"/>
                    <a:pt x="4520" y="1362"/>
                  </a:cubicBezTo>
                  <a:cubicBezTo>
                    <a:pt x="4547" y="1402"/>
                    <a:pt x="4563" y="1444"/>
                    <a:pt x="4576" y="1484"/>
                  </a:cubicBezTo>
                  <a:cubicBezTo>
                    <a:pt x="4520" y="1402"/>
                    <a:pt x="4465" y="1333"/>
                    <a:pt x="4425" y="1250"/>
                  </a:cubicBezTo>
                  <a:close/>
                  <a:moveTo>
                    <a:pt x="4481" y="1484"/>
                  </a:moveTo>
                  <a:lnTo>
                    <a:pt x="4481" y="1484"/>
                  </a:lnTo>
                  <a:cubicBezTo>
                    <a:pt x="4494" y="1510"/>
                    <a:pt x="4520" y="1540"/>
                    <a:pt x="4534" y="1566"/>
                  </a:cubicBezTo>
                  <a:cubicBezTo>
                    <a:pt x="4590" y="1622"/>
                    <a:pt x="4629" y="1661"/>
                    <a:pt x="4672" y="1717"/>
                  </a:cubicBezTo>
                  <a:cubicBezTo>
                    <a:pt x="4616" y="1661"/>
                    <a:pt x="4563" y="1609"/>
                    <a:pt x="4520" y="1553"/>
                  </a:cubicBezTo>
                  <a:cubicBezTo>
                    <a:pt x="4507" y="1540"/>
                    <a:pt x="4494" y="1510"/>
                    <a:pt x="4481" y="1484"/>
                  </a:cubicBezTo>
                  <a:close/>
                  <a:moveTo>
                    <a:pt x="4767" y="2128"/>
                  </a:moveTo>
                  <a:cubicBezTo>
                    <a:pt x="4767" y="2128"/>
                    <a:pt x="4780" y="2128"/>
                    <a:pt x="4780" y="2141"/>
                  </a:cubicBezTo>
                  <a:cubicBezTo>
                    <a:pt x="4836" y="2197"/>
                    <a:pt x="4862" y="2250"/>
                    <a:pt x="4875" y="2348"/>
                  </a:cubicBezTo>
                  <a:cubicBezTo>
                    <a:pt x="4862" y="2266"/>
                    <a:pt x="4823" y="2197"/>
                    <a:pt x="4767" y="2128"/>
                  </a:cubicBezTo>
                  <a:close/>
                  <a:moveTo>
                    <a:pt x="2548" y="2141"/>
                  </a:moveTo>
                  <a:cubicBezTo>
                    <a:pt x="2561" y="2167"/>
                    <a:pt x="2561" y="2197"/>
                    <a:pt x="2561" y="2223"/>
                  </a:cubicBezTo>
                  <a:lnTo>
                    <a:pt x="2561" y="2332"/>
                  </a:lnTo>
                  <a:cubicBezTo>
                    <a:pt x="2561" y="2375"/>
                    <a:pt x="2561" y="2388"/>
                    <a:pt x="2548" y="2414"/>
                  </a:cubicBezTo>
                  <a:lnTo>
                    <a:pt x="2548" y="2305"/>
                  </a:lnTo>
                  <a:lnTo>
                    <a:pt x="2548" y="2141"/>
                  </a:lnTo>
                  <a:close/>
                  <a:moveTo>
                    <a:pt x="4576" y="2141"/>
                  </a:moveTo>
                  <a:cubicBezTo>
                    <a:pt x="4616" y="2167"/>
                    <a:pt x="4659" y="2210"/>
                    <a:pt x="4711" y="2250"/>
                  </a:cubicBezTo>
                  <a:cubicBezTo>
                    <a:pt x="4823" y="2332"/>
                    <a:pt x="4875" y="2444"/>
                    <a:pt x="4892" y="2552"/>
                  </a:cubicBezTo>
                  <a:lnTo>
                    <a:pt x="4892" y="2565"/>
                  </a:lnTo>
                  <a:lnTo>
                    <a:pt x="4892" y="2578"/>
                  </a:lnTo>
                  <a:cubicBezTo>
                    <a:pt x="4875" y="2483"/>
                    <a:pt x="4836" y="2401"/>
                    <a:pt x="4767" y="2332"/>
                  </a:cubicBezTo>
                  <a:cubicBezTo>
                    <a:pt x="4698" y="2266"/>
                    <a:pt x="4645" y="2197"/>
                    <a:pt x="4576" y="2141"/>
                  </a:cubicBezTo>
                  <a:close/>
                  <a:moveTo>
                    <a:pt x="2371" y="2989"/>
                  </a:moveTo>
                  <a:lnTo>
                    <a:pt x="2371" y="2989"/>
                  </a:lnTo>
                  <a:cubicBezTo>
                    <a:pt x="2358" y="3032"/>
                    <a:pt x="2358" y="3088"/>
                    <a:pt x="2358" y="3127"/>
                  </a:cubicBezTo>
                  <a:lnTo>
                    <a:pt x="2358" y="3154"/>
                  </a:lnTo>
                  <a:cubicBezTo>
                    <a:pt x="2358" y="3154"/>
                    <a:pt x="2358" y="3170"/>
                    <a:pt x="2344" y="3183"/>
                  </a:cubicBezTo>
                  <a:lnTo>
                    <a:pt x="2344" y="3071"/>
                  </a:lnTo>
                  <a:cubicBezTo>
                    <a:pt x="2344" y="3045"/>
                    <a:pt x="2358" y="3019"/>
                    <a:pt x="2371" y="2989"/>
                  </a:cubicBezTo>
                  <a:close/>
                  <a:moveTo>
                    <a:pt x="4576" y="2457"/>
                  </a:moveTo>
                  <a:cubicBezTo>
                    <a:pt x="4616" y="2513"/>
                    <a:pt x="4659" y="2578"/>
                    <a:pt x="4698" y="2634"/>
                  </a:cubicBezTo>
                  <a:cubicBezTo>
                    <a:pt x="4833" y="2808"/>
                    <a:pt x="5019" y="2970"/>
                    <a:pt x="5026" y="3196"/>
                  </a:cubicBezTo>
                  <a:lnTo>
                    <a:pt x="5026" y="3196"/>
                  </a:lnTo>
                  <a:cubicBezTo>
                    <a:pt x="5025" y="3194"/>
                    <a:pt x="5014" y="3182"/>
                    <a:pt x="5014" y="3170"/>
                  </a:cubicBezTo>
                  <a:cubicBezTo>
                    <a:pt x="5014" y="3127"/>
                    <a:pt x="5000" y="3114"/>
                    <a:pt x="4987" y="3071"/>
                  </a:cubicBezTo>
                  <a:cubicBezTo>
                    <a:pt x="4918" y="2907"/>
                    <a:pt x="4823" y="2812"/>
                    <a:pt x="4728" y="2690"/>
                  </a:cubicBezTo>
                  <a:cubicBezTo>
                    <a:pt x="4698" y="2677"/>
                    <a:pt x="4685" y="2647"/>
                    <a:pt x="4672" y="2621"/>
                  </a:cubicBezTo>
                  <a:cubicBezTo>
                    <a:pt x="4659" y="2608"/>
                    <a:pt x="4645" y="2595"/>
                    <a:pt x="4645" y="2578"/>
                  </a:cubicBezTo>
                  <a:cubicBezTo>
                    <a:pt x="4616" y="2539"/>
                    <a:pt x="4590" y="2496"/>
                    <a:pt x="4576" y="2457"/>
                  </a:cubicBezTo>
                  <a:close/>
                  <a:moveTo>
                    <a:pt x="4512" y="3073"/>
                  </a:moveTo>
                  <a:cubicBezTo>
                    <a:pt x="4572" y="3199"/>
                    <a:pt x="4644" y="3326"/>
                    <a:pt x="4728" y="3443"/>
                  </a:cubicBezTo>
                  <a:cubicBezTo>
                    <a:pt x="4659" y="3361"/>
                    <a:pt x="4603" y="3278"/>
                    <a:pt x="4563" y="3183"/>
                  </a:cubicBezTo>
                  <a:cubicBezTo>
                    <a:pt x="4545" y="3149"/>
                    <a:pt x="4528" y="3110"/>
                    <a:pt x="4512" y="3073"/>
                  </a:cubicBezTo>
                  <a:close/>
                  <a:moveTo>
                    <a:pt x="4494" y="2772"/>
                  </a:moveTo>
                  <a:lnTo>
                    <a:pt x="4494" y="2772"/>
                  </a:lnTo>
                  <a:cubicBezTo>
                    <a:pt x="4603" y="2989"/>
                    <a:pt x="4780" y="3183"/>
                    <a:pt x="4875" y="3400"/>
                  </a:cubicBezTo>
                  <a:cubicBezTo>
                    <a:pt x="4891" y="3415"/>
                    <a:pt x="4892" y="3439"/>
                    <a:pt x="4902" y="3463"/>
                  </a:cubicBezTo>
                  <a:lnTo>
                    <a:pt x="4902" y="3463"/>
                  </a:lnTo>
                  <a:cubicBezTo>
                    <a:pt x="4820" y="3288"/>
                    <a:pt x="4710" y="3139"/>
                    <a:pt x="4603" y="2976"/>
                  </a:cubicBezTo>
                  <a:cubicBezTo>
                    <a:pt x="4563" y="2907"/>
                    <a:pt x="4520" y="2841"/>
                    <a:pt x="4494" y="2772"/>
                  </a:cubicBezTo>
                  <a:close/>
                  <a:moveTo>
                    <a:pt x="4590" y="3127"/>
                  </a:moveTo>
                  <a:cubicBezTo>
                    <a:pt x="4679" y="3269"/>
                    <a:pt x="4795" y="3423"/>
                    <a:pt x="4863" y="3567"/>
                  </a:cubicBezTo>
                  <a:lnTo>
                    <a:pt x="4863" y="3567"/>
                  </a:lnTo>
                  <a:cubicBezTo>
                    <a:pt x="4859" y="3562"/>
                    <a:pt x="4854" y="3556"/>
                    <a:pt x="4849" y="3551"/>
                  </a:cubicBezTo>
                  <a:cubicBezTo>
                    <a:pt x="4754" y="3430"/>
                    <a:pt x="4672" y="3278"/>
                    <a:pt x="4590" y="3127"/>
                  </a:cubicBezTo>
                  <a:close/>
                  <a:moveTo>
                    <a:pt x="2617" y="3154"/>
                  </a:moveTo>
                  <a:lnTo>
                    <a:pt x="2617" y="3154"/>
                  </a:lnTo>
                  <a:cubicBezTo>
                    <a:pt x="2548" y="3236"/>
                    <a:pt x="2479" y="3334"/>
                    <a:pt x="2410" y="3417"/>
                  </a:cubicBezTo>
                  <a:cubicBezTo>
                    <a:pt x="2328" y="3564"/>
                    <a:pt x="2275" y="3745"/>
                    <a:pt x="2289" y="3910"/>
                  </a:cubicBezTo>
                  <a:cubicBezTo>
                    <a:pt x="2262" y="3854"/>
                    <a:pt x="2262" y="3785"/>
                    <a:pt x="2275" y="3716"/>
                  </a:cubicBezTo>
                  <a:cubicBezTo>
                    <a:pt x="2289" y="3594"/>
                    <a:pt x="2344" y="3430"/>
                    <a:pt x="2427" y="3334"/>
                  </a:cubicBezTo>
                  <a:cubicBezTo>
                    <a:pt x="2492" y="3265"/>
                    <a:pt x="2561" y="3209"/>
                    <a:pt x="2617" y="3154"/>
                  </a:cubicBezTo>
                  <a:close/>
                  <a:moveTo>
                    <a:pt x="2371" y="3334"/>
                  </a:moveTo>
                  <a:cubicBezTo>
                    <a:pt x="2315" y="3417"/>
                    <a:pt x="2275" y="3512"/>
                    <a:pt x="2246" y="3607"/>
                  </a:cubicBezTo>
                  <a:cubicBezTo>
                    <a:pt x="2233" y="3716"/>
                    <a:pt x="2220" y="3841"/>
                    <a:pt x="2262" y="3949"/>
                  </a:cubicBezTo>
                  <a:cubicBezTo>
                    <a:pt x="2206" y="3827"/>
                    <a:pt x="2193" y="3676"/>
                    <a:pt x="2246" y="3551"/>
                  </a:cubicBezTo>
                  <a:cubicBezTo>
                    <a:pt x="2275" y="3469"/>
                    <a:pt x="2315" y="3400"/>
                    <a:pt x="2371" y="3334"/>
                  </a:cubicBezTo>
                  <a:close/>
                  <a:moveTo>
                    <a:pt x="2440" y="6743"/>
                  </a:moveTo>
                  <a:cubicBezTo>
                    <a:pt x="2453" y="6799"/>
                    <a:pt x="2466" y="6868"/>
                    <a:pt x="2479" y="6921"/>
                  </a:cubicBezTo>
                  <a:cubicBezTo>
                    <a:pt x="2466" y="6990"/>
                    <a:pt x="2466" y="7072"/>
                    <a:pt x="2466" y="7154"/>
                  </a:cubicBezTo>
                  <a:cubicBezTo>
                    <a:pt x="2440" y="7016"/>
                    <a:pt x="2427" y="6881"/>
                    <a:pt x="2440" y="6743"/>
                  </a:cubicBezTo>
                  <a:close/>
                  <a:moveTo>
                    <a:pt x="5684" y="5333"/>
                  </a:moveTo>
                  <a:cubicBezTo>
                    <a:pt x="5740" y="5333"/>
                    <a:pt x="5796" y="5346"/>
                    <a:pt x="5835" y="5359"/>
                  </a:cubicBezTo>
                  <a:cubicBezTo>
                    <a:pt x="5878" y="5402"/>
                    <a:pt x="5918" y="5428"/>
                    <a:pt x="5960" y="5455"/>
                  </a:cubicBezTo>
                  <a:cubicBezTo>
                    <a:pt x="6207" y="5619"/>
                    <a:pt x="6466" y="5757"/>
                    <a:pt x="6700" y="5934"/>
                  </a:cubicBezTo>
                  <a:cubicBezTo>
                    <a:pt x="6766" y="5977"/>
                    <a:pt x="6821" y="6017"/>
                    <a:pt x="6877" y="6059"/>
                  </a:cubicBezTo>
                  <a:cubicBezTo>
                    <a:pt x="6917" y="6099"/>
                    <a:pt x="6973" y="6128"/>
                    <a:pt x="7042" y="6142"/>
                  </a:cubicBezTo>
                  <a:cubicBezTo>
                    <a:pt x="7068" y="6155"/>
                    <a:pt x="7081" y="6155"/>
                    <a:pt x="7111" y="6168"/>
                  </a:cubicBezTo>
                  <a:cubicBezTo>
                    <a:pt x="7081" y="6181"/>
                    <a:pt x="7068" y="6194"/>
                    <a:pt x="7055" y="6211"/>
                  </a:cubicBezTo>
                  <a:cubicBezTo>
                    <a:pt x="6999" y="6293"/>
                    <a:pt x="6930" y="6375"/>
                    <a:pt x="6877" y="6457"/>
                  </a:cubicBezTo>
                  <a:cubicBezTo>
                    <a:pt x="6864" y="6457"/>
                    <a:pt x="6864" y="6441"/>
                    <a:pt x="6848" y="6441"/>
                  </a:cubicBezTo>
                  <a:cubicBezTo>
                    <a:pt x="6683" y="6648"/>
                    <a:pt x="6535" y="6881"/>
                    <a:pt x="6397" y="7098"/>
                  </a:cubicBezTo>
                  <a:cubicBezTo>
                    <a:pt x="6384" y="7128"/>
                    <a:pt x="6355" y="7141"/>
                    <a:pt x="6342" y="7154"/>
                  </a:cubicBezTo>
                  <a:cubicBezTo>
                    <a:pt x="6355" y="7141"/>
                    <a:pt x="6355" y="7128"/>
                    <a:pt x="6371" y="7114"/>
                  </a:cubicBezTo>
                  <a:cubicBezTo>
                    <a:pt x="6519" y="6825"/>
                    <a:pt x="6670" y="6552"/>
                    <a:pt x="6890" y="6306"/>
                  </a:cubicBezTo>
                  <a:cubicBezTo>
                    <a:pt x="6904" y="6293"/>
                    <a:pt x="6917" y="6263"/>
                    <a:pt x="6890" y="6263"/>
                  </a:cubicBezTo>
                  <a:cubicBezTo>
                    <a:pt x="6877" y="6263"/>
                    <a:pt x="6864" y="6293"/>
                    <a:pt x="6864" y="6293"/>
                  </a:cubicBezTo>
                  <a:cubicBezTo>
                    <a:pt x="6618" y="6566"/>
                    <a:pt x="6453" y="6881"/>
                    <a:pt x="6289" y="7210"/>
                  </a:cubicBezTo>
                  <a:cubicBezTo>
                    <a:pt x="6273" y="7210"/>
                    <a:pt x="6273" y="7223"/>
                    <a:pt x="6259" y="7223"/>
                  </a:cubicBezTo>
                  <a:cubicBezTo>
                    <a:pt x="6355" y="6963"/>
                    <a:pt x="6480" y="6704"/>
                    <a:pt x="6618" y="6457"/>
                  </a:cubicBezTo>
                  <a:cubicBezTo>
                    <a:pt x="6466" y="6401"/>
                    <a:pt x="6302" y="6345"/>
                    <a:pt x="6151" y="6293"/>
                  </a:cubicBezTo>
                  <a:cubicBezTo>
                    <a:pt x="6056" y="6441"/>
                    <a:pt x="6000" y="6592"/>
                    <a:pt x="5960" y="6756"/>
                  </a:cubicBezTo>
                  <a:cubicBezTo>
                    <a:pt x="5987" y="6539"/>
                    <a:pt x="6042" y="6306"/>
                    <a:pt x="6138" y="6112"/>
                  </a:cubicBezTo>
                  <a:cubicBezTo>
                    <a:pt x="6151" y="6099"/>
                    <a:pt x="6138" y="6086"/>
                    <a:pt x="6125" y="6086"/>
                  </a:cubicBezTo>
                  <a:cubicBezTo>
                    <a:pt x="6125" y="6099"/>
                    <a:pt x="6125" y="6099"/>
                    <a:pt x="6108" y="6112"/>
                  </a:cubicBezTo>
                  <a:cubicBezTo>
                    <a:pt x="6000" y="6358"/>
                    <a:pt x="5931" y="6635"/>
                    <a:pt x="5904" y="6907"/>
                  </a:cubicBezTo>
                  <a:cubicBezTo>
                    <a:pt x="5891" y="6674"/>
                    <a:pt x="5918" y="6441"/>
                    <a:pt x="5987" y="6237"/>
                  </a:cubicBezTo>
                  <a:lnTo>
                    <a:pt x="5766" y="6237"/>
                  </a:lnTo>
                  <a:cubicBezTo>
                    <a:pt x="5753" y="6250"/>
                    <a:pt x="5740" y="6250"/>
                    <a:pt x="5740" y="6250"/>
                  </a:cubicBezTo>
                  <a:cubicBezTo>
                    <a:pt x="5714" y="6263"/>
                    <a:pt x="5714" y="6276"/>
                    <a:pt x="5697" y="6306"/>
                  </a:cubicBezTo>
                  <a:cubicBezTo>
                    <a:pt x="5619" y="6541"/>
                    <a:pt x="5591" y="6788"/>
                    <a:pt x="5600" y="7036"/>
                  </a:cubicBezTo>
                  <a:lnTo>
                    <a:pt x="5600" y="7036"/>
                  </a:lnTo>
                  <a:cubicBezTo>
                    <a:pt x="5575" y="6875"/>
                    <a:pt x="5563" y="6727"/>
                    <a:pt x="5576" y="6579"/>
                  </a:cubicBezTo>
                  <a:cubicBezTo>
                    <a:pt x="5589" y="6510"/>
                    <a:pt x="5602" y="6441"/>
                    <a:pt x="5615" y="6375"/>
                  </a:cubicBezTo>
                  <a:cubicBezTo>
                    <a:pt x="5615" y="6358"/>
                    <a:pt x="5632" y="6332"/>
                    <a:pt x="5615" y="6319"/>
                  </a:cubicBezTo>
                  <a:cubicBezTo>
                    <a:pt x="5615" y="6319"/>
                    <a:pt x="5602" y="6319"/>
                    <a:pt x="5602" y="6332"/>
                  </a:cubicBezTo>
                  <a:cubicBezTo>
                    <a:pt x="5576" y="6457"/>
                    <a:pt x="5549" y="6592"/>
                    <a:pt x="5549" y="6730"/>
                  </a:cubicBezTo>
                  <a:cubicBezTo>
                    <a:pt x="5533" y="6621"/>
                    <a:pt x="5533" y="6523"/>
                    <a:pt x="5520" y="6414"/>
                  </a:cubicBezTo>
                  <a:cubicBezTo>
                    <a:pt x="5493" y="6427"/>
                    <a:pt x="5467" y="6427"/>
                    <a:pt x="5438" y="6441"/>
                  </a:cubicBezTo>
                  <a:cubicBezTo>
                    <a:pt x="5438" y="6358"/>
                    <a:pt x="5451" y="6276"/>
                    <a:pt x="5467" y="6194"/>
                  </a:cubicBezTo>
                  <a:cubicBezTo>
                    <a:pt x="5520" y="6017"/>
                    <a:pt x="5520" y="5839"/>
                    <a:pt x="5562" y="5675"/>
                  </a:cubicBezTo>
                  <a:cubicBezTo>
                    <a:pt x="5602" y="5566"/>
                    <a:pt x="5645" y="5455"/>
                    <a:pt x="5684" y="5333"/>
                  </a:cubicBezTo>
                  <a:close/>
                  <a:moveTo>
                    <a:pt x="2124" y="5359"/>
                  </a:moveTo>
                  <a:lnTo>
                    <a:pt x="2124" y="5389"/>
                  </a:lnTo>
                  <a:cubicBezTo>
                    <a:pt x="2151" y="5428"/>
                    <a:pt x="2193" y="5537"/>
                    <a:pt x="2206" y="5606"/>
                  </a:cubicBezTo>
                  <a:cubicBezTo>
                    <a:pt x="2220" y="5744"/>
                    <a:pt x="2233" y="5895"/>
                    <a:pt x="2275" y="6030"/>
                  </a:cubicBezTo>
                  <a:cubicBezTo>
                    <a:pt x="2289" y="6250"/>
                    <a:pt x="2358" y="6470"/>
                    <a:pt x="2427" y="6674"/>
                  </a:cubicBezTo>
                  <a:cubicBezTo>
                    <a:pt x="2371" y="6881"/>
                    <a:pt x="2410" y="7154"/>
                    <a:pt x="2479" y="7414"/>
                  </a:cubicBezTo>
                  <a:cubicBezTo>
                    <a:pt x="2479" y="7416"/>
                    <a:pt x="2479" y="7417"/>
                    <a:pt x="2479" y="7419"/>
                  </a:cubicBezTo>
                  <a:lnTo>
                    <a:pt x="2479" y="7419"/>
                  </a:lnTo>
                  <a:cubicBezTo>
                    <a:pt x="2354" y="7178"/>
                    <a:pt x="2302" y="6912"/>
                    <a:pt x="2302" y="6648"/>
                  </a:cubicBezTo>
                  <a:cubicBezTo>
                    <a:pt x="2151" y="6704"/>
                    <a:pt x="2016" y="6799"/>
                    <a:pt x="1891" y="6921"/>
                  </a:cubicBezTo>
                  <a:cubicBezTo>
                    <a:pt x="1934" y="7085"/>
                    <a:pt x="1999" y="7236"/>
                    <a:pt x="2111" y="7374"/>
                  </a:cubicBezTo>
                  <a:cubicBezTo>
                    <a:pt x="1999" y="7292"/>
                    <a:pt x="1934" y="7128"/>
                    <a:pt x="1835" y="7016"/>
                  </a:cubicBezTo>
                  <a:cubicBezTo>
                    <a:pt x="1753" y="7072"/>
                    <a:pt x="1687" y="7141"/>
                    <a:pt x="1618" y="7197"/>
                  </a:cubicBezTo>
                  <a:cubicBezTo>
                    <a:pt x="1713" y="7279"/>
                    <a:pt x="1795" y="7361"/>
                    <a:pt x="1878" y="7469"/>
                  </a:cubicBezTo>
                  <a:cubicBezTo>
                    <a:pt x="1726" y="7374"/>
                    <a:pt x="1562" y="7262"/>
                    <a:pt x="1424" y="7154"/>
                  </a:cubicBezTo>
                  <a:cubicBezTo>
                    <a:pt x="1329" y="7085"/>
                    <a:pt x="1247" y="7003"/>
                    <a:pt x="1164" y="6934"/>
                  </a:cubicBezTo>
                  <a:cubicBezTo>
                    <a:pt x="1138" y="6907"/>
                    <a:pt x="1125" y="6881"/>
                    <a:pt x="1112" y="6852"/>
                  </a:cubicBezTo>
                  <a:cubicBezTo>
                    <a:pt x="1069" y="6812"/>
                    <a:pt x="1013" y="6730"/>
                    <a:pt x="961" y="6674"/>
                  </a:cubicBezTo>
                  <a:cubicBezTo>
                    <a:pt x="974" y="6674"/>
                    <a:pt x="987" y="6661"/>
                    <a:pt x="1000" y="6661"/>
                  </a:cubicBezTo>
                  <a:cubicBezTo>
                    <a:pt x="1043" y="6621"/>
                    <a:pt x="1112" y="6539"/>
                    <a:pt x="1164" y="6483"/>
                  </a:cubicBezTo>
                  <a:cubicBezTo>
                    <a:pt x="1260" y="6358"/>
                    <a:pt x="1342" y="6224"/>
                    <a:pt x="1440" y="6099"/>
                  </a:cubicBezTo>
                  <a:cubicBezTo>
                    <a:pt x="1549" y="5964"/>
                    <a:pt x="1671" y="5813"/>
                    <a:pt x="1795" y="5675"/>
                  </a:cubicBezTo>
                  <a:cubicBezTo>
                    <a:pt x="1904" y="5566"/>
                    <a:pt x="2016" y="5471"/>
                    <a:pt x="2124" y="5359"/>
                  </a:cubicBezTo>
                  <a:close/>
                  <a:moveTo>
                    <a:pt x="2275" y="9922"/>
                  </a:moveTo>
                  <a:cubicBezTo>
                    <a:pt x="2275" y="9935"/>
                    <a:pt x="2262" y="9974"/>
                    <a:pt x="2262" y="10017"/>
                  </a:cubicBezTo>
                  <a:cubicBezTo>
                    <a:pt x="2262" y="9991"/>
                    <a:pt x="2262" y="9948"/>
                    <a:pt x="2275" y="9922"/>
                  </a:cubicBezTo>
                  <a:close/>
                  <a:moveTo>
                    <a:pt x="4216" y="1"/>
                  </a:moveTo>
                  <a:cubicBezTo>
                    <a:pt x="4211" y="1"/>
                    <a:pt x="4208" y="2"/>
                    <a:pt x="4205" y="5"/>
                  </a:cubicBezTo>
                  <a:cubicBezTo>
                    <a:pt x="4192" y="5"/>
                    <a:pt x="4192" y="18"/>
                    <a:pt x="4179" y="31"/>
                  </a:cubicBezTo>
                  <a:lnTo>
                    <a:pt x="4179" y="31"/>
                  </a:lnTo>
                  <a:cubicBezTo>
                    <a:pt x="4179" y="31"/>
                    <a:pt x="4192" y="18"/>
                    <a:pt x="4179" y="18"/>
                  </a:cubicBezTo>
                  <a:lnTo>
                    <a:pt x="4179" y="31"/>
                  </a:lnTo>
                  <a:cubicBezTo>
                    <a:pt x="4165" y="31"/>
                    <a:pt x="4165" y="47"/>
                    <a:pt x="4152" y="47"/>
                  </a:cubicBezTo>
                  <a:lnTo>
                    <a:pt x="4152" y="60"/>
                  </a:lnTo>
                  <a:cubicBezTo>
                    <a:pt x="4123" y="74"/>
                    <a:pt x="4096" y="100"/>
                    <a:pt x="4070" y="113"/>
                  </a:cubicBezTo>
                  <a:cubicBezTo>
                    <a:pt x="3972" y="195"/>
                    <a:pt x="3863" y="277"/>
                    <a:pt x="3741" y="346"/>
                  </a:cubicBezTo>
                  <a:cubicBezTo>
                    <a:pt x="3617" y="402"/>
                    <a:pt x="3495" y="429"/>
                    <a:pt x="3383" y="524"/>
                  </a:cubicBezTo>
                  <a:cubicBezTo>
                    <a:pt x="3368" y="506"/>
                    <a:pt x="3350" y="498"/>
                    <a:pt x="3331" y="498"/>
                  </a:cubicBezTo>
                  <a:cubicBezTo>
                    <a:pt x="3263" y="498"/>
                    <a:pt x="3177" y="592"/>
                    <a:pt x="3123" y="636"/>
                  </a:cubicBezTo>
                  <a:cubicBezTo>
                    <a:pt x="3097" y="649"/>
                    <a:pt x="3068" y="675"/>
                    <a:pt x="3054" y="688"/>
                  </a:cubicBezTo>
                  <a:cubicBezTo>
                    <a:pt x="3028" y="705"/>
                    <a:pt x="3015" y="705"/>
                    <a:pt x="2985" y="718"/>
                  </a:cubicBezTo>
                  <a:cubicBezTo>
                    <a:pt x="2985" y="718"/>
                    <a:pt x="2972" y="718"/>
                    <a:pt x="2972" y="731"/>
                  </a:cubicBezTo>
                  <a:cubicBezTo>
                    <a:pt x="2946" y="744"/>
                    <a:pt x="2920" y="757"/>
                    <a:pt x="2890" y="770"/>
                  </a:cubicBezTo>
                  <a:cubicBezTo>
                    <a:pt x="2851" y="813"/>
                    <a:pt x="2838" y="869"/>
                    <a:pt x="2838" y="908"/>
                  </a:cubicBezTo>
                  <a:lnTo>
                    <a:pt x="2838" y="978"/>
                  </a:lnTo>
                  <a:cubicBezTo>
                    <a:pt x="2795" y="991"/>
                    <a:pt x="2755" y="1004"/>
                    <a:pt x="2673" y="1033"/>
                  </a:cubicBezTo>
                  <a:cubicBezTo>
                    <a:pt x="2522" y="1073"/>
                    <a:pt x="2358" y="1181"/>
                    <a:pt x="2220" y="1237"/>
                  </a:cubicBezTo>
                  <a:cubicBezTo>
                    <a:pt x="2124" y="1280"/>
                    <a:pt x="2055" y="1293"/>
                    <a:pt x="1986" y="1306"/>
                  </a:cubicBezTo>
                  <a:cubicBezTo>
                    <a:pt x="1966" y="1306"/>
                    <a:pt x="1953" y="1303"/>
                    <a:pt x="1940" y="1303"/>
                  </a:cubicBezTo>
                  <a:cubicBezTo>
                    <a:pt x="1926" y="1303"/>
                    <a:pt x="1912" y="1306"/>
                    <a:pt x="1891" y="1319"/>
                  </a:cubicBezTo>
                  <a:cubicBezTo>
                    <a:pt x="1835" y="1346"/>
                    <a:pt x="1835" y="1402"/>
                    <a:pt x="1878" y="1444"/>
                  </a:cubicBezTo>
                  <a:cubicBezTo>
                    <a:pt x="1917" y="1510"/>
                    <a:pt x="1973" y="1566"/>
                    <a:pt x="2042" y="1609"/>
                  </a:cubicBezTo>
                  <a:cubicBezTo>
                    <a:pt x="2055" y="1648"/>
                    <a:pt x="2124" y="1691"/>
                    <a:pt x="2151" y="1773"/>
                  </a:cubicBezTo>
                  <a:cubicBezTo>
                    <a:pt x="2206" y="1881"/>
                    <a:pt x="2220" y="2033"/>
                    <a:pt x="2302" y="2154"/>
                  </a:cubicBezTo>
                  <a:cubicBezTo>
                    <a:pt x="2315" y="2167"/>
                    <a:pt x="2315" y="2197"/>
                    <a:pt x="2344" y="2197"/>
                  </a:cubicBezTo>
                  <a:lnTo>
                    <a:pt x="2384" y="2197"/>
                  </a:lnTo>
                  <a:cubicBezTo>
                    <a:pt x="2427" y="2167"/>
                    <a:pt x="2466" y="2141"/>
                    <a:pt x="2509" y="2102"/>
                  </a:cubicBezTo>
                  <a:lnTo>
                    <a:pt x="2509" y="2141"/>
                  </a:lnTo>
                  <a:cubicBezTo>
                    <a:pt x="2492" y="2305"/>
                    <a:pt x="2535" y="2457"/>
                    <a:pt x="2479" y="2595"/>
                  </a:cubicBezTo>
                  <a:cubicBezTo>
                    <a:pt x="2466" y="2660"/>
                    <a:pt x="2427" y="2730"/>
                    <a:pt x="2410" y="2812"/>
                  </a:cubicBezTo>
                  <a:cubicBezTo>
                    <a:pt x="2397" y="2841"/>
                    <a:pt x="2397" y="2894"/>
                    <a:pt x="2410" y="2923"/>
                  </a:cubicBezTo>
                  <a:cubicBezTo>
                    <a:pt x="2344" y="2989"/>
                    <a:pt x="2328" y="3101"/>
                    <a:pt x="2328" y="3183"/>
                  </a:cubicBezTo>
                  <a:lnTo>
                    <a:pt x="2328" y="3209"/>
                  </a:lnTo>
                  <a:cubicBezTo>
                    <a:pt x="2302" y="3236"/>
                    <a:pt x="2289" y="3265"/>
                    <a:pt x="2275" y="3305"/>
                  </a:cubicBezTo>
                  <a:cubicBezTo>
                    <a:pt x="2262" y="3334"/>
                    <a:pt x="2246" y="3374"/>
                    <a:pt x="2233" y="3417"/>
                  </a:cubicBezTo>
                  <a:cubicBezTo>
                    <a:pt x="2151" y="3581"/>
                    <a:pt x="2111" y="3772"/>
                    <a:pt x="2193" y="3949"/>
                  </a:cubicBezTo>
                  <a:cubicBezTo>
                    <a:pt x="2193" y="3949"/>
                    <a:pt x="2206" y="3962"/>
                    <a:pt x="2206" y="3975"/>
                  </a:cubicBezTo>
                  <a:cubicBezTo>
                    <a:pt x="1917" y="4127"/>
                    <a:pt x="1618" y="4334"/>
                    <a:pt x="1398" y="4593"/>
                  </a:cubicBezTo>
                  <a:cubicBezTo>
                    <a:pt x="1247" y="4771"/>
                    <a:pt x="1138" y="4991"/>
                    <a:pt x="1000" y="5195"/>
                  </a:cubicBezTo>
                  <a:cubicBezTo>
                    <a:pt x="684" y="5635"/>
                    <a:pt x="343" y="6059"/>
                    <a:pt x="109" y="6539"/>
                  </a:cubicBezTo>
                  <a:cubicBezTo>
                    <a:pt x="83" y="6605"/>
                    <a:pt x="43" y="6674"/>
                    <a:pt x="27" y="6743"/>
                  </a:cubicBezTo>
                  <a:lnTo>
                    <a:pt x="27" y="6756"/>
                  </a:lnTo>
                  <a:cubicBezTo>
                    <a:pt x="1" y="6825"/>
                    <a:pt x="1" y="6868"/>
                    <a:pt x="14" y="6950"/>
                  </a:cubicBezTo>
                  <a:cubicBezTo>
                    <a:pt x="14" y="6976"/>
                    <a:pt x="27" y="7032"/>
                    <a:pt x="57" y="7059"/>
                  </a:cubicBezTo>
                  <a:cubicBezTo>
                    <a:pt x="109" y="7128"/>
                    <a:pt x="221" y="7180"/>
                    <a:pt x="316" y="7236"/>
                  </a:cubicBezTo>
                  <a:cubicBezTo>
                    <a:pt x="494" y="7345"/>
                    <a:pt x="671" y="7469"/>
                    <a:pt x="836" y="7591"/>
                  </a:cubicBezTo>
                  <a:cubicBezTo>
                    <a:pt x="931" y="7660"/>
                    <a:pt x="1043" y="7716"/>
                    <a:pt x="1151" y="7772"/>
                  </a:cubicBezTo>
                  <a:cubicBezTo>
                    <a:pt x="1125" y="7907"/>
                    <a:pt x="1069" y="8045"/>
                    <a:pt x="1043" y="8183"/>
                  </a:cubicBezTo>
                  <a:cubicBezTo>
                    <a:pt x="1289" y="8183"/>
                    <a:pt x="1536" y="8222"/>
                    <a:pt x="1753" y="8318"/>
                  </a:cubicBezTo>
                  <a:cubicBezTo>
                    <a:pt x="1562" y="8278"/>
                    <a:pt x="1358" y="8265"/>
                    <a:pt x="1164" y="8265"/>
                  </a:cubicBezTo>
                  <a:cubicBezTo>
                    <a:pt x="1138" y="8265"/>
                    <a:pt x="1112" y="8265"/>
                    <a:pt x="1082" y="8278"/>
                  </a:cubicBezTo>
                  <a:cubicBezTo>
                    <a:pt x="1071" y="8278"/>
                    <a:pt x="1079" y="8307"/>
                    <a:pt x="1090" y="8307"/>
                  </a:cubicBezTo>
                  <a:cubicBezTo>
                    <a:pt x="1092" y="8307"/>
                    <a:pt x="1093" y="8306"/>
                    <a:pt x="1095" y="8304"/>
                  </a:cubicBezTo>
                  <a:cubicBezTo>
                    <a:pt x="1135" y="8302"/>
                    <a:pt x="1175" y="8301"/>
                    <a:pt x="1216" y="8301"/>
                  </a:cubicBezTo>
                  <a:cubicBezTo>
                    <a:pt x="1412" y="8301"/>
                    <a:pt x="1615" y="8327"/>
                    <a:pt x="1809" y="8373"/>
                  </a:cubicBezTo>
                  <a:cubicBezTo>
                    <a:pt x="1761" y="8368"/>
                    <a:pt x="1712" y="8365"/>
                    <a:pt x="1664" y="8365"/>
                  </a:cubicBezTo>
                  <a:cubicBezTo>
                    <a:pt x="1489" y="8365"/>
                    <a:pt x="1310" y="8399"/>
                    <a:pt x="1138" y="8442"/>
                  </a:cubicBezTo>
                  <a:cubicBezTo>
                    <a:pt x="1138" y="8577"/>
                    <a:pt x="1151" y="8715"/>
                    <a:pt x="1164" y="8853"/>
                  </a:cubicBezTo>
                  <a:cubicBezTo>
                    <a:pt x="1342" y="8784"/>
                    <a:pt x="1536" y="8728"/>
                    <a:pt x="1726" y="8702"/>
                  </a:cubicBezTo>
                  <a:lnTo>
                    <a:pt x="1726" y="8702"/>
                  </a:lnTo>
                  <a:cubicBezTo>
                    <a:pt x="1605" y="8728"/>
                    <a:pt x="1480" y="8797"/>
                    <a:pt x="1371" y="8866"/>
                  </a:cubicBezTo>
                  <a:cubicBezTo>
                    <a:pt x="1329" y="8893"/>
                    <a:pt x="1276" y="8922"/>
                    <a:pt x="1233" y="8962"/>
                  </a:cubicBezTo>
                  <a:cubicBezTo>
                    <a:pt x="1220" y="8975"/>
                    <a:pt x="1233" y="8988"/>
                    <a:pt x="1247" y="8988"/>
                  </a:cubicBezTo>
                  <a:cubicBezTo>
                    <a:pt x="1398" y="8880"/>
                    <a:pt x="1562" y="8784"/>
                    <a:pt x="1726" y="8728"/>
                  </a:cubicBezTo>
                  <a:cubicBezTo>
                    <a:pt x="1753" y="8728"/>
                    <a:pt x="1782" y="8715"/>
                    <a:pt x="1809" y="8715"/>
                  </a:cubicBezTo>
                  <a:cubicBezTo>
                    <a:pt x="1575" y="8811"/>
                    <a:pt x="1371" y="9018"/>
                    <a:pt x="1220" y="9235"/>
                  </a:cubicBezTo>
                  <a:cubicBezTo>
                    <a:pt x="1276" y="9333"/>
                    <a:pt x="1342" y="9429"/>
                    <a:pt x="1424" y="9511"/>
                  </a:cubicBezTo>
                  <a:cubicBezTo>
                    <a:pt x="1575" y="9360"/>
                    <a:pt x="1726" y="9195"/>
                    <a:pt x="1917" y="9100"/>
                  </a:cubicBezTo>
                  <a:lnTo>
                    <a:pt x="1917" y="9100"/>
                  </a:lnTo>
                  <a:cubicBezTo>
                    <a:pt x="1891" y="9113"/>
                    <a:pt x="1878" y="9126"/>
                    <a:pt x="1851" y="9152"/>
                  </a:cubicBezTo>
                  <a:cubicBezTo>
                    <a:pt x="1740" y="9235"/>
                    <a:pt x="1657" y="9360"/>
                    <a:pt x="1605" y="9498"/>
                  </a:cubicBezTo>
                  <a:cubicBezTo>
                    <a:pt x="1700" y="9550"/>
                    <a:pt x="1782" y="9632"/>
                    <a:pt x="1865" y="9701"/>
                  </a:cubicBezTo>
                  <a:cubicBezTo>
                    <a:pt x="1934" y="9580"/>
                    <a:pt x="2029" y="9468"/>
                    <a:pt x="2151" y="9373"/>
                  </a:cubicBezTo>
                  <a:lnTo>
                    <a:pt x="2151" y="9373"/>
                  </a:lnTo>
                  <a:cubicBezTo>
                    <a:pt x="2016" y="9524"/>
                    <a:pt x="1934" y="9688"/>
                    <a:pt x="1865" y="9866"/>
                  </a:cubicBezTo>
                  <a:lnTo>
                    <a:pt x="1865" y="9908"/>
                  </a:lnTo>
                  <a:cubicBezTo>
                    <a:pt x="1865" y="9922"/>
                    <a:pt x="1878" y="9922"/>
                    <a:pt x="1891" y="9935"/>
                  </a:cubicBezTo>
                  <a:cubicBezTo>
                    <a:pt x="1960" y="9991"/>
                    <a:pt x="2042" y="10056"/>
                    <a:pt x="2124" y="10099"/>
                  </a:cubicBezTo>
                  <a:cubicBezTo>
                    <a:pt x="2151" y="9961"/>
                    <a:pt x="2193" y="9839"/>
                    <a:pt x="2246" y="9715"/>
                  </a:cubicBezTo>
                  <a:lnTo>
                    <a:pt x="2246" y="9715"/>
                  </a:lnTo>
                  <a:cubicBezTo>
                    <a:pt x="2246" y="9744"/>
                    <a:pt x="2233" y="9784"/>
                    <a:pt x="2246" y="9810"/>
                  </a:cubicBezTo>
                  <a:lnTo>
                    <a:pt x="2246" y="9853"/>
                  </a:lnTo>
                  <a:cubicBezTo>
                    <a:pt x="2233" y="9961"/>
                    <a:pt x="2193" y="10086"/>
                    <a:pt x="2206" y="10181"/>
                  </a:cubicBezTo>
                  <a:cubicBezTo>
                    <a:pt x="2213" y="10188"/>
                    <a:pt x="2220" y="10191"/>
                    <a:pt x="2224" y="10191"/>
                  </a:cubicBezTo>
                  <a:cubicBezTo>
                    <a:pt x="2229" y="10191"/>
                    <a:pt x="2233" y="10188"/>
                    <a:pt x="2233" y="10181"/>
                  </a:cubicBezTo>
                  <a:cubicBezTo>
                    <a:pt x="2246" y="10194"/>
                    <a:pt x="2246" y="10208"/>
                    <a:pt x="2233" y="10221"/>
                  </a:cubicBezTo>
                  <a:cubicBezTo>
                    <a:pt x="2233" y="10263"/>
                    <a:pt x="2220" y="10346"/>
                    <a:pt x="2206" y="10428"/>
                  </a:cubicBezTo>
                  <a:cubicBezTo>
                    <a:pt x="2206" y="10523"/>
                    <a:pt x="2233" y="10605"/>
                    <a:pt x="2246" y="10674"/>
                  </a:cubicBezTo>
                  <a:lnTo>
                    <a:pt x="2246" y="10688"/>
                  </a:lnTo>
                  <a:cubicBezTo>
                    <a:pt x="2233" y="10714"/>
                    <a:pt x="2220" y="10757"/>
                    <a:pt x="2246" y="10796"/>
                  </a:cubicBezTo>
                  <a:cubicBezTo>
                    <a:pt x="2262" y="10839"/>
                    <a:pt x="2246" y="10826"/>
                    <a:pt x="2262" y="10865"/>
                  </a:cubicBezTo>
                  <a:cubicBezTo>
                    <a:pt x="2246" y="10960"/>
                    <a:pt x="2233" y="11059"/>
                    <a:pt x="2246" y="11167"/>
                  </a:cubicBezTo>
                  <a:cubicBezTo>
                    <a:pt x="2246" y="11207"/>
                    <a:pt x="2246" y="11236"/>
                    <a:pt x="2262" y="11276"/>
                  </a:cubicBezTo>
                  <a:cubicBezTo>
                    <a:pt x="2275" y="11319"/>
                    <a:pt x="2302" y="11345"/>
                    <a:pt x="2328" y="11388"/>
                  </a:cubicBezTo>
                  <a:cubicBezTo>
                    <a:pt x="2344" y="11414"/>
                    <a:pt x="2344" y="11453"/>
                    <a:pt x="2344" y="11483"/>
                  </a:cubicBezTo>
                  <a:cubicBezTo>
                    <a:pt x="2328" y="11509"/>
                    <a:pt x="2328" y="11509"/>
                    <a:pt x="2328" y="11552"/>
                  </a:cubicBezTo>
                  <a:cubicBezTo>
                    <a:pt x="2328" y="11591"/>
                    <a:pt x="2358" y="11618"/>
                    <a:pt x="2384" y="11661"/>
                  </a:cubicBezTo>
                  <a:cubicBezTo>
                    <a:pt x="2384" y="11687"/>
                    <a:pt x="2397" y="11716"/>
                    <a:pt x="2427" y="11730"/>
                  </a:cubicBezTo>
                  <a:lnTo>
                    <a:pt x="2466" y="11730"/>
                  </a:lnTo>
                  <a:cubicBezTo>
                    <a:pt x="2548" y="12016"/>
                    <a:pt x="2726" y="12318"/>
                    <a:pt x="2838" y="12591"/>
                  </a:cubicBezTo>
                  <a:cubicBezTo>
                    <a:pt x="2903" y="12742"/>
                    <a:pt x="2933" y="12906"/>
                    <a:pt x="2985" y="13071"/>
                  </a:cubicBezTo>
                  <a:cubicBezTo>
                    <a:pt x="3068" y="13291"/>
                    <a:pt x="3166" y="13508"/>
                    <a:pt x="3219" y="13741"/>
                  </a:cubicBezTo>
                  <a:cubicBezTo>
                    <a:pt x="3275" y="13988"/>
                    <a:pt x="3301" y="14208"/>
                    <a:pt x="3331" y="14455"/>
                  </a:cubicBezTo>
                  <a:cubicBezTo>
                    <a:pt x="3314" y="14606"/>
                    <a:pt x="3301" y="14740"/>
                    <a:pt x="3288" y="14892"/>
                  </a:cubicBezTo>
                  <a:cubicBezTo>
                    <a:pt x="3248" y="15125"/>
                    <a:pt x="3248" y="15372"/>
                    <a:pt x="3262" y="15618"/>
                  </a:cubicBezTo>
                  <a:cubicBezTo>
                    <a:pt x="3288" y="16098"/>
                    <a:pt x="3413" y="16548"/>
                    <a:pt x="3561" y="17002"/>
                  </a:cubicBezTo>
                  <a:cubicBezTo>
                    <a:pt x="3561" y="17028"/>
                    <a:pt x="3577" y="17058"/>
                    <a:pt x="3577" y="17071"/>
                  </a:cubicBezTo>
                  <a:lnTo>
                    <a:pt x="3577" y="17124"/>
                  </a:lnTo>
                  <a:cubicBezTo>
                    <a:pt x="3590" y="17249"/>
                    <a:pt x="3630" y="17357"/>
                    <a:pt x="3643" y="17469"/>
                  </a:cubicBezTo>
                  <a:cubicBezTo>
                    <a:pt x="3659" y="17482"/>
                    <a:pt x="3643" y="17535"/>
                    <a:pt x="3643" y="17577"/>
                  </a:cubicBezTo>
                  <a:cubicBezTo>
                    <a:pt x="3659" y="17633"/>
                    <a:pt x="3699" y="17673"/>
                    <a:pt x="3725" y="17715"/>
                  </a:cubicBezTo>
                  <a:cubicBezTo>
                    <a:pt x="3755" y="17768"/>
                    <a:pt x="3807" y="17988"/>
                    <a:pt x="3807" y="18083"/>
                  </a:cubicBezTo>
                  <a:cubicBezTo>
                    <a:pt x="3807" y="18110"/>
                    <a:pt x="3768" y="18139"/>
                    <a:pt x="3741" y="18192"/>
                  </a:cubicBezTo>
                  <a:lnTo>
                    <a:pt x="3741" y="18248"/>
                  </a:lnTo>
                  <a:cubicBezTo>
                    <a:pt x="3643" y="18304"/>
                    <a:pt x="3577" y="18373"/>
                    <a:pt x="3478" y="18438"/>
                  </a:cubicBezTo>
                  <a:cubicBezTo>
                    <a:pt x="3439" y="18468"/>
                    <a:pt x="3383" y="18507"/>
                    <a:pt x="3344" y="18537"/>
                  </a:cubicBezTo>
                  <a:cubicBezTo>
                    <a:pt x="3288" y="18563"/>
                    <a:pt x="3232" y="18590"/>
                    <a:pt x="3193" y="18632"/>
                  </a:cubicBezTo>
                  <a:cubicBezTo>
                    <a:pt x="3150" y="18672"/>
                    <a:pt x="3123" y="18741"/>
                    <a:pt x="3097" y="18797"/>
                  </a:cubicBezTo>
                  <a:cubicBezTo>
                    <a:pt x="3097" y="18836"/>
                    <a:pt x="3084" y="18892"/>
                    <a:pt x="3084" y="18932"/>
                  </a:cubicBezTo>
                  <a:cubicBezTo>
                    <a:pt x="3068" y="18932"/>
                    <a:pt x="3068" y="18948"/>
                    <a:pt x="3068" y="18948"/>
                  </a:cubicBezTo>
                  <a:cubicBezTo>
                    <a:pt x="3054" y="18974"/>
                    <a:pt x="3041" y="18987"/>
                    <a:pt x="3041" y="19014"/>
                  </a:cubicBezTo>
                  <a:cubicBezTo>
                    <a:pt x="3041" y="19056"/>
                    <a:pt x="3068" y="19112"/>
                    <a:pt x="3068" y="19125"/>
                  </a:cubicBezTo>
                  <a:cubicBezTo>
                    <a:pt x="3097" y="19152"/>
                    <a:pt x="3137" y="19152"/>
                    <a:pt x="3179" y="19152"/>
                  </a:cubicBezTo>
                  <a:lnTo>
                    <a:pt x="3521" y="19152"/>
                  </a:lnTo>
                  <a:cubicBezTo>
                    <a:pt x="3699" y="19152"/>
                    <a:pt x="3880" y="19158"/>
                    <a:pt x="4062" y="19158"/>
                  </a:cubicBezTo>
                  <a:cubicBezTo>
                    <a:pt x="4244" y="19158"/>
                    <a:pt x="4425" y="19152"/>
                    <a:pt x="4603" y="19125"/>
                  </a:cubicBezTo>
                  <a:cubicBezTo>
                    <a:pt x="4685" y="19112"/>
                    <a:pt x="4728" y="19083"/>
                    <a:pt x="4741" y="19030"/>
                  </a:cubicBezTo>
                  <a:cubicBezTo>
                    <a:pt x="4754" y="18987"/>
                    <a:pt x="4754" y="18948"/>
                    <a:pt x="4741" y="18905"/>
                  </a:cubicBezTo>
                  <a:cubicBezTo>
                    <a:pt x="4741" y="18892"/>
                    <a:pt x="4728" y="18879"/>
                    <a:pt x="4711" y="18849"/>
                  </a:cubicBezTo>
                  <a:lnTo>
                    <a:pt x="4711" y="18425"/>
                  </a:lnTo>
                  <a:cubicBezTo>
                    <a:pt x="4711" y="18386"/>
                    <a:pt x="4698" y="18330"/>
                    <a:pt x="4685" y="18274"/>
                  </a:cubicBezTo>
                  <a:lnTo>
                    <a:pt x="4685" y="18248"/>
                  </a:lnTo>
                  <a:cubicBezTo>
                    <a:pt x="4685" y="18235"/>
                    <a:pt x="4685" y="18208"/>
                    <a:pt x="4672" y="18192"/>
                  </a:cubicBezTo>
                  <a:lnTo>
                    <a:pt x="4659" y="18192"/>
                  </a:lnTo>
                  <a:lnTo>
                    <a:pt x="4659" y="18166"/>
                  </a:lnTo>
                  <a:cubicBezTo>
                    <a:pt x="4659" y="18152"/>
                    <a:pt x="4645" y="18139"/>
                    <a:pt x="4616" y="18126"/>
                  </a:cubicBezTo>
                  <a:cubicBezTo>
                    <a:pt x="4576" y="18057"/>
                    <a:pt x="4590" y="17893"/>
                    <a:pt x="4576" y="17755"/>
                  </a:cubicBezTo>
                  <a:lnTo>
                    <a:pt x="4576" y="17577"/>
                  </a:lnTo>
                  <a:cubicBezTo>
                    <a:pt x="4576" y="17577"/>
                    <a:pt x="4603" y="17521"/>
                    <a:pt x="4603" y="17508"/>
                  </a:cubicBezTo>
                  <a:lnTo>
                    <a:pt x="4603" y="17452"/>
                  </a:lnTo>
                  <a:cubicBezTo>
                    <a:pt x="4603" y="17413"/>
                    <a:pt x="4629" y="17370"/>
                    <a:pt x="4616" y="17344"/>
                  </a:cubicBezTo>
                  <a:cubicBezTo>
                    <a:pt x="4616" y="17331"/>
                    <a:pt x="4603" y="17318"/>
                    <a:pt x="4590" y="17318"/>
                  </a:cubicBezTo>
                  <a:cubicBezTo>
                    <a:pt x="4590" y="17318"/>
                    <a:pt x="4590" y="17304"/>
                    <a:pt x="4576" y="17304"/>
                  </a:cubicBezTo>
                  <a:cubicBezTo>
                    <a:pt x="4576" y="17275"/>
                    <a:pt x="4590" y="17235"/>
                    <a:pt x="4590" y="17193"/>
                  </a:cubicBezTo>
                  <a:cubicBezTo>
                    <a:pt x="4590" y="17166"/>
                    <a:pt x="4590" y="17140"/>
                    <a:pt x="4563" y="17110"/>
                  </a:cubicBezTo>
                  <a:cubicBezTo>
                    <a:pt x="4563" y="17028"/>
                    <a:pt x="4563" y="16946"/>
                    <a:pt x="4547" y="16851"/>
                  </a:cubicBezTo>
                  <a:cubicBezTo>
                    <a:pt x="4563" y="16660"/>
                    <a:pt x="4563" y="16453"/>
                    <a:pt x="4563" y="16262"/>
                  </a:cubicBezTo>
                  <a:cubicBezTo>
                    <a:pt x="4563" y="16167"/>
                    <a:pt x="4576" y="16085"/>
                    <a:pt x="4576" y="15990"/>
                  </a:cubicBezTo>
                  <a:cubicBezTo>
                    <a:pt x="4603" y="16016"/>
                    <a:pt x="4616" y="16029"/>
                    <a:pt x="4645" y="16042"/>
                  </a:cubicBezTo>
                  <a:cubicBezTo>
                    <a:pt x="4728" y="16098"/>
                    <a:pt x="4780" y="16098"/>
                    <a:pt x="4875" y="16098"/>
                  </a:cubicBezTo>
                  <a:cubicBezTo>
                    <a:pt x="4987" y="16098"/>
                    <a:pt x="5083" y="16085"/>
                    <a:pt x="5165" y="16003"/>
                  </a:cubicBezTo>
                  <a:cubicBezTo>
                    <a:pt x="5424" y="15743"/>
                    <a:pt x="5589" y="15316"/>
                    <a:pt x="5645" y="14961"/>
                  </a:cubicBezTo>
                  <a:cubicBezTo>
                    <a:pt x="5658" y="14852"/>
                    <a:pt x="5632" y="14727"/>
                    <a:pt x="5615" y="14619"/>
                  </a:cubicBezTo>
                  <a:cubicBezTo>
                    <a:pt x="5589" y="14494"/>
                    <a:pt x="5589" y="14428"/>
                    <a:pt x="5576" y="14303"/>
                  </a:cubicBezTo>
                  <a:lnTo>
                    <a:pt x="5576" y="13935"/>
                  </a:lnTo>
                  <a:lnTo>
                    <a:pt x="5576" y="13879"/>
                  </a:lnTo>
                  <a:cubicBezTo>
                    <a:pt x="5576" y="13837"/>
                    <a:pt x="5589" y="13784"/>
                    <a:pt x="5589" y="13728"/>
                  </a:cubicBezTo>
                  <a:cubicBezTo>
                    <a:pt x="5589" y="13482"/>
                    <a:pt x="5589" y="13153"/>
                    <a:pt x="5369" y="12988"/>
                  </a:cubicBezTo>
                  <a:cubicBezTo>
                    <a:pt x="5369" y="12975"/>
                    <a:pt x="5369" y="12962"/>
                    <a:pt x="5355" y="12949"/>
                  </a:cubicBezTo>
                  <a:cubicBezTo>
                    <a:pt x="5385" y="12893"/>
                    <a:pt x="5398" y="12837"/>
                    <a:pt x="5411" y="12785"/>
                  </a:cubicBezTo>
                  <a:cubicBezTo>
                    <a:pt x="5411" y="12686"/>
                    <a:pt x="5438" y="12564"/>
                    <a:pt x="5398" y="12509"/>
                  </a:cubicBezTo>
                  <a:lnTo>
                    <a:pt x="5385" y="12482"/>
                  </a:lnTo>
                  <a:cubicBezTo>
                    <a:pt x="5424" y="12275"/>
                    <a:pt x="5493" y="12071"/>
                    <a:pt x="5549" y="11864"/>
                  </a:cubicBezTo>
                  <a:cubicBezTo>
                    <a:pt x="5589" y="11743"/>
                    <a:pt x="5645" y="11618"/>
                    <a:pt x="5658" y="11496"/>
                  </a:cubicBezTo>
                  <a:cubicBezTo>
                    <a:pt x="5671" y="11401"/>
                    <a:pt x="5658" y="11358"/>
                    <a:pt x="5632" y="11276"/>
                  </a:cubicBezTo>
                  <a:cubicBezTo>
                    <a:pt x="5848" y="11181"/>
                    <a:pt x="6026" y="10990"/>
                    <a:pt x="6138" y="10783"/>
                  </a:cubicBezTo>
                  <a:cubicBezTo>
                    <a:pt x="6164" y="10743"/>
                    <a:pt x="6177" y="10701"/>
                    <a:pt x="6190" y="10648"/>
                  </a:cubicBezTo>
                  <a:cubicBezTo>
                    <a:pt x="6233" y="10592"/>
                    <a:pt x="6273" y="10523"/>
                    <a:pt x="6302" y="10454"/>
                  </a:cubicBezTo>
                  <a:cubicBezTo>
                    <a:pt x="6328" y="10385"/>
                    <a:pt x="6328" y="10319"/>
                    <a:pt x="6328" y="10277"/>
                  </a:cubicBezTo>
                  <a:cubicBezTo>
                    <a:pt x="6342" y="10181"/>
                    <a:pt x="6384" y="10073"/>
                    <a:pt x="6384" y="9974"/>
                  </a:cubicBezTo>
                  <a:cubicBezTo>
                    <a:pt x="6384" y="9892"/>
                    <a:pt x="6355" y="9839"/>
                    <a:pt x="6342" y="9757"/>
                  </a:cubicBezTo>
                  <a:cubicBezTo>
                    <a:pt x="6328" y="9715"/>
                    <a:pt x="6328" y="9662"/>
                    <a:pt x="6342" y="9606"/>
                  </a:cubicBezTo>
                  <a:cubicBezTo>
                    <a:pt x="6424" y="9593"/>
                    <a:pt x="6493" y="9580"/>
                    <a:pt x="6575" y="9563"/>
                  </a:cubicBezTo>
                  <a:lnTo>
                    <a:pt x="6575" y="9550"/>
                  </a:lnTo>
                  <a:cubicBezTo>
                    <a:pt x="6480" y="9373"/>
                    <a:pt x="6424" y="9169"/>
                    <a:pt x="6397" y="8962"/>
                  </a:cubicBezTo>
                  <a:lnTo>
                    <a:pt x="6397" y="8962"/>
                  </a:lnTo>
                  <a:cubicBezTo>
                    <a:pt x="6411" y="9018"/>
                    <a:pt x="6437" y="9057"/>
                    <a:pt x="6453" y="9113"/>
                  </a:cubicBezTo>
                  <a:cubicBezTo>
                    <a:pt x="6506" y="9235"/>
                    <a:pt x="6575" y="9333"/>
                    <a:pt x="6657" y="9442"/>
                  </a:cubicBezTo>
                  <a:lnTo>
                    <a:pt x="6670" y="9455"/>
                  </a:lnTo>
                  <a:cubicBezTo>
                    <a:pt x="6673" y="9458"/>
                    <a:pt x="6676" y="9459"/>
                    <a:pt x="6678" y="9459"/>
                  </a:cubicBezTo>
                  <a:cubicBezTo>
                    <a:pt x="6689" y="9459"/>
                    <a:pt x="6700" y="9442"/>
                    <a:pt x="6700" y="9442"/>
                  </a:cubicBezTo>
                  <a:cubicBezTo>
                    <a:pt x="6631" y="9333"/>
                    <a:pt x="6562" y="9235"/>
                    <a:pt x="6506" y="9126"/>
                  </a:cubicBezTo>
                  <a:cubicBezTo>
                    <a:pt x="6453" y="9005"/>
                    <a:pt x="6424" y="8893"/>
                    <a:pt x="6397" y="8771"/>
                  </a:cubicBezTo>
                  <a:lnTo>
                    <a:pt x="6397" y="8702"/>
                  </a:lnTo>
                  <a:cubicBezTo>
                    <a:pt x="6437" y="8949"/>
                    <a:pt x="6601" y="9169"/>
                    <a:pt x="6752" y="9373"/>
                  </a:cubicBezTo>
                  <a:cubicBezTo>
                    <a:pt x="6877" y="9317"/>
                    <a:pt x="6986" y="9251"/>
                    <a:pt x="7094" y="9182"/>
                  </a:cubicBezTo>
                  <a:cubicBezTo>
                    <a:pt x="6960" y="9057"/>
                    <a:pt x="6821" y="8906"/>
                    <a:pt x="6713" y="8758"/>
                  </a:cubicBezTo>
                  <a:lnTo>
                    <a:pt x="6713" y="8758"/>
                  </a:lnTo>
                  <a:cubicBezTo>
                    <a:pt x="6848" y="8880"/>
                    <a:pt x="7012" y="8988"/>
                    <a:pt x="7176" y="9070"/>
                  </a:cubicBezTo>
                  <a:cubicBezTo>
                    <a:pt x="7206" y="9070"/>
                    <a:pt x="7219" y="9087"/>
                    <a:pt x="7245" y="9087"/>
                  </a:cubicBezTo>
                  <a:cubicBezTo>
                    <a:pt x="7245" y="9091"/>
                    <a:pt x="7245" y="9093"/>
                    <a:pt x="7246" y="9093"/>
                  </a:cubicBezTo>
                  <a:cubicBezTo>
                    <a:pt x="7247" y="9093"/>
                    <a:pt x="7250" y="9087"/>
                    <a:pt x="7259" y="9087"/>
                  </a:cubicBezTo>
                  <a:cubicBezTo>
                    <a:pt x="7259" y="9087"/>
                    <a:pt x="7259" y="9070"/>
                    <a:pt x="7245" y="9070"/>
                  </a:cubicBezTo>
                  <a:cubicBezTo>
                    <a:pt x="7042" y="8975"/>
                    <a:pt x="6848" y="8853"/>
                    <a:pt x="6700" y="8689"/>
                  </a:cubicBezTo>
                  <a:lnTo>
                    <a:pt x="6700" y="8689"/>
                  </a:lnTo>
                  <a:cubicBezTo>
                    <a:pt x="6877" y="8853"/>
                    <a:pt x="7137" y="8936"/>
                    <a:pt x="7384" y="8975"/>
                  </a:cubicBezTo>
                  <a:cubicBezTo>
                    <a:pt x="7453" y="8880"/>
                    <a:pt x="7505" y="8784"/>
                    <a:pt x="7548" y="8689"/>
                  </a:cubicBezTo>
                  <a:cubicBezTo>
                    <a:pt x="7357" y="8633"/>
                    <a:pt x="7150" y="8564"/>
                    <a:pt x="6986" y="8442"/>
                  </a:cubicBezTo>
                  <a:lnTo>
                    <a:pt x="6986" y="8442"/>
                  </a:lnTo>
                  <a:cubicBezTo>
                    <a:pt x="7012" y="8456"/>
                    <a:pt x="7042" y="8469"/>
                    <a:pt x="7068" y="8482"/>
                  </a:cubicBezTo>
                  <a:cubicBezTo>
                    <a:pt x="7193" y="8538"/>
                    <a:pt x="7315" y="8551"/>
                    <a:pt x="7453" y="8551"/>
                  </a:cubicBezTo>
                  <a:cubicBezTo>
                    <a:pt x="7466" y="8442"/>
                    <a:pt x="7492" y="8347"/>
                    <a:pt x="7522" y="8249"/>
                  </a:cubicBezTo>
                  <a:cubicBezTo>
                    <a:pt x="7397" y="8222"/>
                    <a:pt x="7259" y="8196"/>
                    <a:pt x="7137" y="8140"/>
                  </a:cubicBezTo>
                  <a:lnTo>
                    <a:pt x="7137" y="8140"/>
                  </a:lnTo>
                  <a:cubicBezTo>
                    <a:pt x="7241" y="8167"/>
                    <a:pt x="7350" y="8182"/>
                    <a:pt x="7462" y="8182"/>
                  </a:cubicBezTo>
                  <a:cubicBezTo>
                    <a:pt x="7526" y="8182"/>
                    <a:pt x="7591" y="8177"/>
                    <a:pt x="7656" y="8166"/>
                  </a:cubicBezTo>
                  <a:cubicBezTo>
                    <a:pt x="7670" y="8166"/>
                    <a:pt x="7686" y="8166"/>
                    <a:pt x="7699" y="8153"/>
                  </a:cubicBezTo>
                  <a:cubicBezTo>
                    <a:pt x="7699" y="8153"/>
                    <a:pt x="7699" y="8140"/>
                    <a:pt x="7712" y="8127"/>
                  </a:cubicBezTo>
                  <a:cubicBezTo>
                    <a:pt x="7725" y="8045"/>
                    <a:pt x="7752" y="7949"/>
                    <a:pt x="7739" y="7854"/>
                  </a:cubicBezTo>
                  <a:lnTo>
                    <a:pt x="7739" y="7854"/>
                  </a:lnTo>
                  <a:cubicBezTo>
                    <a:pt x="7629" y="7889"/>
                    <a:pt x="7514" y="7901"/>
                    <a:pt x="7400" y="7901"/>
                  </a:cubicBezTo>
                  <a:cubicBezTo>
                    <a:pt x="7343" y="7901"/>
                    <a:pt x="7287" y="7898"/>
                    <a:pt x="7232" y="7894"/>
                  </a:cubicBezTo>
                  <a:cubicBezTo>
                    <a:pt x="7370" y="7894"/>
                    <a:pt x="7522" y="7880"/>
                    <a:pt x="7656" y="7824"/>
                  </a:cubicBezTo>
                  <a:cubicBezTo>
                    <a:pt x="7712" y="7811"/>
                    <a:pt x="7768" y="7785"/>
                    <a:pt x="7821" y="7772"/>
                  </a:cubicBezTo>
                  <a:cubicBezTo>
                    <a:pt x="7834" y="7755"/>
                    <a:pt x="7821" y="7742"/>
                    <a:pt x="7808" y="7742"/>
                  </a:cubicBezTo>
                  <a:cubicBezTo>
                    <a:pt x="7656" y="7798"/>
                    <a:pt x="7522" y="7854"/>
                    <a:pt x="7357" y="7867"/>
                  </a:cubicBezTo>
                  <a:cubicBezTo>
                    <a:pt x="7317" y="7871"/>
                    <a:pt x="7276" y="7873"/>
                    <a:pt x="7236" y="7873"/>
                  </a:cubicBezTo>
                  <a:cubicBezTo>
                    <a:pt x="7140" y="7873"/>
                    <a:pt x="7046" y="7863"/>
                    <a:pt x="6960" y="7854"/>
                  </a:cubicBezTo>
                  <a:cubicBezTo>
                    <a:pt x="7245" y="7838"/>
                    <a:pt x="7561" y="7772"/>
                    <a:pt x="7834" y="7634"/>
                  </a:cubicBezTo>
                  <a:cubicBezTo>
                    <a:pt x="7808" y="7496"/>
                    <a:pt x="7781" y="7374"/>
                    <a:pt x="7752" y="7249"/>
                  </a:cubicBezTo>
                  <a:cubicBezTo>
                    <a:pt x="7479" y="7387"/>
                    <a:pt x="7193" y="7496"/>
                    <a:pt x="6904" y="7578"/>
                  </a:cubicBezTo>
                  <a:cubicBezTo>
                    <a:pt x="7111" y="7427"/>
                    <a:pt x="7288" y="7236"/>
                    <a:pt x="7439" y="7045"/>
                  </a:cubicBezTo>
                  <a:cubicBezTo>
                    <a:pt x="7548" y="6921"/>
                    <a:pt x="7656" y="6799"/>
                    <a:pt x="7768" y="6674"/>
                  </a:cubicBezTo>
                  <a:cubicBezTo>
                    <a:pt x="7863" y="6579"/>
                    <a:pt x="7959" y="6483"/>
                    <a:pt x="8041" y="6358"/>
                  </a:cubicBezTo>
                  <a:cubicBezTo>
                    <a:pt x="8067" y="6319"/>
                    <a:pt x="8080" y="6250"/>
                    <a:pt x="8080" y="6194"/>
                  </a:cubicBezTo>
                  <a:lnTo>
                    <a:pt x="8080" y="6181"/>
                  </a:lnTo>
                  <a:cubicBezTo>
                    <a:pt x="8097" y="6128"/>
                    <a:pt x="8097" y="6059"/>
                    <a:pt x="8067" y="5990"/>
                  </a:cubicBezTo>
                  <a:cubicBezTo>
                    <a:pt x="7959" y="5800"/>
                    <a:pt x="7781" y="5688"/>
                    <a:pt x="7630" y="5579"/>
                  </a:cubicBezTo>
                  <a:cubicBezTo>
                    <a:pt x="7574" y="5524"/>
                    <a:pt x="7522" y="5484"/>
                    <a:pt x="7453" y="5428"/>
                  </a:cubicBezTo>
                  <a:cubicBezTo>
                    <a:pt x="7206" y="5238"/>
                    <a:pt x="6986" y="5030"/>
                    <a:pt x="6752" y="4840"/>
                  </a:cubicBezTo>
                  <a:lnTo>
                    <a:pt x="6739" y="4827"/>
                  </a:lnTo>
                  <a:cubicBezTo>
                    <a:pt x="6562" y="4620"/>
                    <a:pt x="6411" y="4416"/>
                    <a:pt x="6207" y="4251"/>
                  </a:cubicBezTo>
                  <a:cubicBezTo>
                    <a:pt x="6095" y="4156"/>
                    <a:pt x="5987" y="4087"/>
                    <a:pt x="5848" y="4018"/>
                  </a:cubicBezTo>
                  <a:cubicBezTo>
                    <a:pt x="5632" y="3867"/>
                    <a:pt x="5385" y="3798"/>
                    <a:pt x="5138" y="3729"/>
                  </a:cubicBezTo>
                  <a:cubicBezTo>
                    <a:pt x="5122" y="3564"/>
                    <a:pt x="5109" y="3417"/>
                    <a:pt x="5056" y="3278"/>
                  </a:cubicBezTo>
                  <a:cubicBezTo>
                    <a:pt x="5083" y="3114"/>
                    <a:pt x="5000" y="2950"/>
                    <a:pt x="4892" y="2812"/>
                  </a:cubicBezTo>
                  <a:lnTo>
                    <a:pt x="4905" y="2799"/>
                  </a:lnTo>
                  <a:cubicBezTo>
                    <a:pt x="4931" y="2730"/>
                    <a:pt x="4931" y="2647"/>
                    <a:pt x="4931" y="2565"/>
                  </a:cubicBezTo>
                  <a:lnTo>
                    <a:pt x="4931" y="2539"/>
                  </a:lnTo>
                  <a:cubicBezTo>
                    <a:pt x="4931" y="2483"/>
                    <a:pt x="4931" y="2444"/>
                    <a:pt x="4918" y="2388"/>
                  </a:cubicBezTo>
                  <a:cubicBezTo>
                    <a:pt x="4918" y="2292"/>
                    <a:pt x="4892" y="2210"/>
                    <a:pt x="4836" y="2128"/>
                  </a:cubicBezTo>
                  <a:cubicBezTo>
                    <a:pt x="4849" y="2059"/>
                    <a:pt x="4810" y="1977"/>
                    <a:pt x="4780" y="1921"/>
                  </a:cubicBezTo>
                  <a:cubicBezTo>
                    <a:pt x="4767" y="1839"/>
                    <a:pt x="4754" y="1773"/>
                    <a:pt x="4711" y="1704"/>
                  </a:cubicBezTo>
                  <a:cubicBezTo>
                    <a:pt x="4698" y="1691"/>
                    <a:pt x="4698" y="1674"/>
                    <a:pt x="4685" y="1661"/>
                  </a:cubicBezTo>
                  <a:cubicBezTo>
                    <a:pt x="4659" y="1622"/>
                    <a:pt x="4645" y="1553"/>
                    <a:pt x="4629" y="1484"/>
                  </a:cubicBezTo>
                  <a:cubicBezTo>
                    <a:pt x="4616" y="1402"/>
                    <a:pt x="4603" y="1319"/>
                    <a:pt x="4576" y="1250"/>
                  </a:cubicBezTo>
                  <a:cubicBezTo>
                    <a:pt x="4547" y="1155"/>
                    <a:pt x="4494" y="1073"/>
                    <a:pt x="4425" y="1004"/>
                  </a:cubicBezTo>
                  <a:cubicBezTo>
                    <a:pt x="4507" y="978"/>
                    <a:pt x="4616" y="908"/>
                    <a:pt x="4711" y="839"/>
                  </a:cubicBezTo>
                  <a:cubicBezTo>
                    <a:pt x="4754" y="813"/>
                    <a:pt x="4741" y="770"/>
                    <a:pt x="4698" y="744"/>
                  </a:cubicBezTo>
                  <a:cubicBezTo>
                    <a:pt x="4645" y="718"/>
                    <a:pt x="4616" y="705"/>
                    <a:pt x="4563" y="688"/>
                  </a:cubicBezTo>
                  <a:cubicBezTo>
                    <a:pt x="4520" y="662"/>
                    <a:pt x="4481" y="636"/>
                    <a:pt x="4438" y="606"/>
                  </a:cubicBezTo>
                  <a:cubicBezTo>
                    <a:pt x="4425" y="593"/>
                    <a:pt x="4356" y="484"/>
                    <a:pt x="4343" y="429"/>
                  </a:cubicBezTo>
                  <a:cubicBezTo>
                    <a:pt x="4330" y="320"/>
                    <a:pt x="4369" y="182"/>
                    <a:pt x="4287" y="60"/>
                  </a:cubicBezTo>
                  <a:cubicBezTo>
                    <a:pt x="4274" y="47"/>
                    <a:pt x="4274" y="31"/>
                    <a:pt x="4248" y="18"/>
                  </a:cubicBezTo>
                  <a:cubicBezTo>
                    <a:pt x="4258" y="18"/>
                    <a:pt x="4233" y="1"/>
                    <a:pt x="4216" y="1"/>
                  </a:cubicBezTo>
                  <a:close/>
                </a:path>
              </a:pathLst>
            </a:custGeom>
            <a:solidFill>
              <a:srgbClr val="FFDD7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7" name="Google Shape;9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425" y="369208"/>
            <a:ext cx="9144001" cy="112143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6"/>
          <p:cNvSpPr txBox="1"/>
          <p:nvPr/>
        </p:nvSpPr>
        <p:spPr>
          <a:xfrm>
            <a:off x="446375" y="1490650"/>
            <a:ext cx="6472500" cy="24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Preside at all club meetings.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Represent the club at all county council meetings, planning sessions, and training meetings.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Report information back to your club.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Coordinate planning meetings for your club.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Submit club reports by set deadlines.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17"/>
          <p:cNvGrpSpPr/>
          <p:nvPr/>
        </p:nvGrpSpPr>
        <p:grpSpPr>
          <a:xfrm>
            <a:off x="6056417" y="601765"/>
            <a:ext cx="2607857" cy="3939966"/>
            <a:chOff x="1017892" y="601765"/>
            <a:chExt cx="2607857" cy="3939966"/>
          </a:xfrm>
        </p:grpSpPr>
        <p:sp>
          <p:nvSpPr>
            <p:cNvPr id="104" name="Google Shape;104;p17"/>
            <p:cNvSpPr/>
            <p:nvPr/>
          </p:nvSpPr>
          <p:spPr>
            <a:xfrm flipH="1">
              <a:off x="1653431" y="1839771"/>
              <a:ext cx="1228579" cy="1048055"/>
            </a:xfrm>
            <a:custGeom>
              <a:avLst/>
              <a:gdLst/>
              <a:ahLst/>
              <a:cxnLst/>
              <a:rect l="l" t="t" r="r" b="b"/>
              <a:pathLst>
                <a:path w="7574" h="6461" extrusionOk="0">
                  <a:moveTo>
                    <a:pt x="6274" y="1"/>
                  </a:moveTo>
                  <a:cubicBezTo>
                    <a:pt x="5760" y="1"/>
                    <a:pt x="5244" y="198"/>
                    <a:pt x="4766" y="397"/>
                  </a:cubicBezTo>
                  <a:cubicBezTo>
                    <a:pt x="4533" y="505"/>
                    <a:pt x="4303" y="627"/>
                    <a:pt x="4083" y="765"/>
                  </a:cubicBezTo>
                  <a:cubicBezTo>
                    <a:pt x="4056" y="778"/>
                    <a:pt x="4027" y="791"/>
                    <a:pt x="4001" y="808"/>
                  </a:cubicBezTo>
                  <a:cubicBezTo>
                    <a:pt x="3235" y="1271"/>
                    <a:pt x="2535" y="1889"/>
                    <a:pt x="1903" y="2517"/>
                  </a:cubicBezTo>
                  <a:cubicBezTo>
                    <a:pt x="1739" y="2698"/>
                    <a:pt x="1575" y="2875"/>
                    <a:pt x="1410" y="3053"/>
                  </a:cubicBezTo>
                  <a:cubicBezTo>
                    <a:pt x="1029" y="3408"/>
                    <a:pt x="687" y="3779"/>
                    <a:pt x="441" y="4230"/>
                  </a:cubicBezTo>
                  <a:cubicBezTo>
                    <a:pt x="194" y="4654"/>
                    <a:pt x="0" y="5134"/>
                    <a:pt x="30" y="5627"/>
                  </a:cubicBezTo>
                  <a:cubicBezTo>
                    <a:pt x="30" y="6080"/>
                    <a:pt x="358" y="6396"/>
                    <a:pt x="809" y="6448"/>
                  </a:cubicBezTo>
                  <a:cubicBezTo>
                    <a:pt x="854" y="6456"/>
                    <a:pt x="899" y="6460"/>
                    <a:pt x="946" y="6460"/>
                  </a:cubicBezTo>
                  <a:cubicBezTo>
                    <a:pt x="1070" y="6460"/>
                    <a:pt x="1199" y="6434"/>
                    <a:pt x="1328" y="6396"/>
                  </a:cubicBezTo>
                  <a:cubicBezTo>
                    <a:pt x="1548" y="6340"/>
                    <a:pt x="1769" y="6231"/>
                    <a:pt x="1959" y="6080"/>
                  </a:cubicBezTo>
                  <a:cubicBezTo>
                    <a:pt x="2288" y="5847"/>
                    <a:pt x="2548" y="5558"/>
                    <a:pt x="2807" y="5245"/>
                  </a:cubicBezTo>
                  <a:cubicBezTo>
                    <a:pt x="2959" y="5094"/>
                    <a:pt x="3097" y="4943"/>
                    <a:pt x="3248" y="4818"/>
                  </a:cubicBezTo>
                  <a:cubicBezTo>
                    <a:pt x="3383" y="4736"/>
                    <a:pt x="3534" y="4640"/>
                    <a:pt x="3698" y="4558"/>
                  </a:cubicBezTo>
                  <a:cubicBezTo>
                    <a:pt x="4001" y="4407"/>
                    <a:pt x="4316" y="4272"/>
                    <a:pt x="4632" y="4121"/>
                  </a:cubicBezTo>
                  <a:cubicBezTo>
                    <a:pt x="4697" y="4095"/>
                    <a:pt x="4766" y="4065"/>
                    <a:pt x="4835" y="4039"/>
                  </a:cubicBezTo>
                  <a:cubicBezTo>
                    <a:pt x="5631" y="3710"/>
                    <a:pt x="6466" y="3257"/>
                    <a:pt x="6998" y="2573"/>
                  </a:cubicBezTo>
                  <a:cubicBezTo>
                    <a:pt x="7081" y="2491"/>
                    <a:pt x="7163" y="2353"/>
                    <a:pt x="7232" y="2244"/>
                  </a:cubicBezTo>
                  <a:cubicBezTo>
                    <a:pt x="7301" y="2106"/>
                    <a:pt x="7383" y="1971"/>
                    <a:pt x="7426" y="1833"/>
                  </a:cubicBezTo>
                  <a:cubicBezTo>
                    <a:pt x="7534" y="1587"/>
                    <a:pt x="7574" y="1340"/>
                    <a:pt x="7560" y="1081"/>
                  </a:cubicBezTo>
                  <a:cubicBezTo>
                    <a:pt x="7560" y="874"/>
                    <a:pt x="7521" y="683"/>
                    <a:pt x="7396" y="532"/>
                  </a:cubicBezTo>
                  <a:cubicBezTo>
                    <a:pt x="7261" y="315"/>
                    <a:pt x="7028" y="150"/>
                    <a:pt x="6768" y="68"/>
                  </a:cubicBezTo>
                  <a:cubicBezTo>
                    <a:pt x="6604" y="21"/>
                    <a:pt x="6439" y="1"/>
                    <a:pt x="6274" y="1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7"/>
            <p:cNvSpPr/>
            <p:nvPr/>
          </p:nvSpPr>
          <p:spPr>
            <a:xfrm flipH="1">
              <a:off x="1055687" y="798042"/>
              <a:ext cx="2177183" cy="1555780"/>
            </a:xfrm>
            <a:custGeom>
              <a:avLst/>
              <a:gdLst/>
              <a:ahLst/>
              <a:cxnLst/>
              <a:rect l="l" t="t" r="r" b="b"/>
              <a:pathLst>
                <a:path w="13422" h="9591" extrusionOk="0">
                  <a:moveTo>
                    <a:pt x="9614" y="0"/>
                  </a:moveTo>
                  <a:cubicBezTo>
                    <a:pt x="9322" y="0"/>
                    <a:pt x="9030" y="19"/>
                    <a:pt x="8737" y="51"/>
                  </a:cubicBezTo>
                  <a:cubicBezTo>
                    <a:pt x="8356" y="64"/>
                    <a:pt x="7958" y="146"/>
                    <a:pt x="7574" y="228"/>
                  </a:cubicBezTo>
                  <a:cubicBezTo>
                    <a:pt x="6423" y="491"/>
                    <a:pt x="5329" y="968"/>
                    <a:pt x="4287" y="1560"/>
                  </a:cubicBezTo>
                  <a:cubicBezTo>
                    <a:pt x="3656" y="1941"/>
                    <a:pt x="2505" y="2654"/>
                    <a:pt x="2245" y="3367"/>
                  </a:cubicBezTo>
                  <a:cubicBezTo>
                    <a:pt x="2193" y="3515"/>
                    <a:pt x="2176" y="3680"/>
                    <a:pt x="2193" y="3844"/>
                  </a:cubicBezTo>
                  <a:cubicBezTo>
                    <a:pt x="2193" y="4160"/>
                    <a:pt x="2288" y="4475"/>
                    <a:pt x="2245" y="4804"/>
                  </a:cubicBezTo>
                  <a:cubicBezTo>
                    <a:pt x="2219" y="4968"/>
                    <a:pt x="2163" y="5133"/>
                    <a:pt x="2094" y="5297"/>
                  </a:cubicBezTo>
                  <a:cubicBezTo>
                    <a:pt x="1999" y="5474"/>
                    <a:pt x="1877" y="5613"/>
                    <a:pt x="1765" y="5751"/>
                  </a:cubicBezTo>
                  <a:cubicBezTo>
                    <a:pt x="1302" y="6326"/>
                    <a:pt x="671" y="6750"/>
                    <a:pt x="286" y="7394"/>
                  </a:cubicBezTo>
                  <a:cubicBezTo>
                    <a:pt x="40" y="7844"/>
                    <a:pt x="0" y="8420"/>
                    <a:pt x="191" y="8817"/>
                  </a:cubicBezTo>
                  <a:cubicBezTo>
                    <a:pt x="260" y="8955"/>
                    <a:pt x="316" y="9051"/>
                    <a:pt x="385" y="9120"/>
                  </a:cubicBezTo>
                  <a:cubicBezTo>
                    <a:pt x="576" y="9393"/>
                    <a:pt x="917" y="9557"/>
                    <a:pt x="1246" y="9583"/>
                  </a:cubicBezTo>
                  <a:cubicBezTo>
                    <a:pt x="1301" y="9588"/>
                    <a:pt x="1355" y="9591"/>
                    <a:pt x="1407" y="9591"/>
                  </a:cubicBezTo>
                  <a:cubicBezTo>
                    <a:pt x="2063" y="9591"/>
                    <a:pt x="2544" y="9206"/>
                    <a:pt x="3028" y="8762"/>
                  </a:cubicBezTo>
                  <a:cubicBezTo>
                    <a:pt x="3547" y="8311"/>
                    <a:pt x="4040" y="7831"/>
                    <a:pt x="4559" y="7378"/>
                  </a:cubicBezTo>
                  <a:cubicBezTo>
                    <a:pt x="4822" y="7131"/>
                    <a:pt x="5095" y="6885"/>
                    <a:pt x="5368" y="6655"/>
                  </a:cubicBezTo>
                  <a:cubicBezTo>
                    <a:pt x="5562" y="6503"/>
                    <a:pt x="5792" y="6339"/>
                    <a:pt x="5986" y="6175"/>
                  </a:cubicBezTo>
                  <a:cubicBezTo>
                    <a:pt x="6384" y="5885"/>
                    <a:pt x="6778" y="5586"/>
                    <a:pt x="7206" y="5353"/>
                  </a:cubicBezTo>
                  <a:cubicBezTo>
                    <a:pt x="8080" y="4886"/>
                    <a:pt x="9273" y="4488"/>
                    <a:pt x="10286" y="4173"/>
                  </a:cubicBezTo>
                  <a:cubicBezTo>
                    <a:pt x="10710" y="4051"/>
                    <a:pt x="11134" y="3926"/>
                    <a:pt x="11561" y="3805"/>
                  </a:cubicBezTo>
                  <a:cubicBezTo>
                    <a:pt x="11890" y="3722"/>
                    <a:pt x="12232" y="3627"/>
                    <a:pt x="12531" y="3450"/>
                  </a:cubicBezTo>
                  <a:cubicBezTo>
                    <a:pt x="12751" y="3325"/>
                    <a:pt x="12958" y="3160"/>
                    <a:pt x="13106" y="2957"/>
                  </a:cubicBezTo>
                  <a:cubicBezTo>
                    <a:pt x="13300" y="2680"/>
                    <a:pt x="13421" y="2325"/>
                    <a:pt x="13369" y="1984"/>
                  </a:cubicBezTo>
                  <a:cubicBezTo>
                    <a:pt x="13300" y="1517"/>
                    <a:pt x="13011" y="1119"/>
                    <a:pt x="12656" y="846"/>
                  </a:cubicBezTo>
                  <a:cubicBezTo>
                    <a:pt x="11955" y="284"/>
                    <a:pt x="11038" y="120"/>
                    <a:pt x="10177" y="25"/>
                  </a:cubicBezTo>
                  <a:cubicBezTo>
                    <a:pt x="9990" y="8"/>
                    <a:pt x="9802" y="0"/>
                    <a:pt x="9614" y="0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7"/>
            <p:cNvSpPr/>
            <p:nvPr/>
          </p:nvSpPr>
          <p:spPr>
            <a:xfrm flipH="1">
              <a:off x="1566487" y="1732872"/>
              <a:ext cx="162" cy="16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7"/>
            <p:cNvSpPr/>
            <p:nvPr/>
          </p:nvSpPr>
          <p:spPr>
            <a:xfrm flipH="1">
              <a:off x="2044195" y="601765"/>
              <a:ext cx="755736" cy="462630"/>
            </a:xfrm>
            <a:custGeom>
              <a:avLst/>
              <a:gdLst/>
              <a:ahLst/>
              <a:cxnLst/>
              <a:rect l="l" t="t" r="r" b="b"/>
              <a:pathLst>
                <a:path w="4659" h="2852" extrusionOk="0">
                  <a:moveTo>
                    <a:pt x="2994" y="1"/>
                  </a:moveTo>
                  <a:cubicBezTo>
                    <a:pt x="2204" y="1"/>
                    <a:pt x="1428" y="332"/>
                    <a:pt x="822" y="880"/>
                  </a:cubicBezTo>
                  <a:cubicBezTo>
                    <a:pt x="480" y="1208"/>
                    <a:pt x="181" y="1590"/>
                    <a:pt x="69" y="2083"/>
                  </a:cubicBezTo>
                  <a:cubicBezTo>
                    <a:pt x="30" y="2277"/>
                    <a:pt x="0" y="2507"/>
                    <a:pt x="112" y="2687"/>
                  </a:cubicBezTo>
                  <a:cubicBezTo>
                    <a:pt x="165" y="2770"/>
                    <a:pt x="263" y="2835"/>
                    <a:pt x="359" y="2852"/>
                  </a:cubicBezTo>
                  <a:cubicBezTo>
                    <a:pt x="372" y="2852"/>
                    <a:pt x="372" y="2835"/>
                    <a:pt x="385" y="2835"/>
                  </a:cubicBezTo>
                  <a:lnTo>
                    <a:pt x="428" y="2835"/>
                  </a:lnTo>
                  <a:cubicBezTo>
                    <a:pt x="632" y="2809"/>
                    <a:pt x="796" y="2671"/>
                    <a:pt x="960" y="2576"/>
                  </a:cubicBezTo>
                  <a:cubicBezTo>
                    <a:pt x="1276" y="2372"/>
                    <a:pt x="1591" y="2207"/>
                    <a:pt x="1907" y="2043"/>
                  </a:cubicBezTo>
                  <a:cubicBezTo>
                    <a:pt x="2301" y="1849"/>
                    <a:pt x="2824" y="1645"/>
                    <a:pt x="3304" y="1494"/>
                  </a:cubicBezTo>
                  <a:cubicBezTo>
                    <a:pt x="3646" y="1386"/>
                    <a:pt x="3919" y="1343"/>
                    <a:pt x="4221" y="1235"/>
                  </a:cubicBezTo>
                  <a:cubicBezTo>
                    <a:pt x="4303" y="1221"/>
                    <a:pt x="4537" y="1057"/>
                    <a:pt x="4563" y="988"/>
                  </a:cubicBezTo>
                  <a:cubicBezTo>
                    <a:pt x="4658" y="824"/>
                    <a:pt x="4632" y="633"/>
                    <a:pt x="4507" y="521"/>
                  </a:cubicBezTo>
                  <a:cubicBezTo>
                    <a:pt x="4468" y="469"/>
                    <a:pt x="4412" y="413"/>
                    <a:pt x="4343" y="370"/>
                  </a:cubicBezTo>
                  <a:cubicBezTo>
                    <a:pt x="4126" y="193"/>
                    <a:pt x="3754" y="97"/>
                    <a:pt x="3468" y="41"/>
                  </a:cubicBezTo>
                  <a:cubicBezTo>
                    <a:pt x="3310" y="14"/>
                    <a:pt x="3152" y="1"/>
                    <a:pt x="2994" y="1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7"/>
            <p:cNvSpPr/>
            <p:nvPr/>
          </p:nvSpPr>
          <p:spPr>
            <a:xfrm flipH="1">
              <a:off x="1017892" y="1881459"/>
              <a:ext cx="1024356" cy="1083255"/>
            </a:xfrm>
            <a:custGeom>
              <a:avLst/>
              <a:gdLst/>
              <a:ahLst/>
              <a:cxnLst/>
              <a:rect l="l" t="t" r="r" b="b"/>
              <a:pathLst>
                <a:path w="6315" h="6678" extrusionOk="0">
                  <a:moveTo>
                    <a:pt x="4193" y="1"/>
                  </a:moveTo>
                  <a:cubicBezTo>
                    <a:pt x="4175" y="1"/>
                    <a:pt x="4157" y="1"/>
                    <a:pt x="4139" y="2"/>
                  </a:cubicBezTo>
                  <a:cubicBezTo>
                    <a:pt x="3521" y="15"/>
                    <a:pt x="3383" y="646"/>
                    <a:pt x="3356" y="781"/>
                  </a:cubicBezTo>
                  <a:lnTo>
                    <a:pt x="3356" y="797"/>
                  </a:lnTo>
                  <a:cubicBezTo>
                    <a:pt x="3343" y="863"/>
                    <a:pt x="3330" y="975"/>
                    <a:pt x="3317" y="1070"/>
                  </a:cubicBezTo>
                  <a:cubicBezTo>
                    <a:pt x="3287" y="1234"/>
                    <a:pt x="3261" y="1399"/>
                    <a:pt x="3218" y="1550"/>
                  </a:cubicBezTo>
                  <a:cubicBezTo>
                    <a:pt x="3070" y="2083"/>
                    <a:pt x="2755" y="2605"/>
                    <a:pt x="2397" y="2947"/>
                  </a:cubicBezTo>
                  <a:cubicBezTo>
                    <a:pt x="2193" y="3138"/>
                    <a:pt x="1959" y="3315"/>
                    <a:pt x="1739" y="3440"/>
                  </a:cubicBezTo>
                  <a:cubicBezTo>
                    <a:pt x="1687" y="3480"/>
                    <a:pt x="1631" y="3509"/>
                    <a:pt x="1575" y="3549"/>
                  </a:cubicBezTo>
                  <a:lnTo>
                    <a:pt x="1562" y="3562"/>
                  </a:lnTo>
                  <a:cubicBezTo>
                    <a:pt x="1246" y="3769"/>
                    <a:pt x="960" y="3973"/>
                    <a:pt x="770" y="4180"/>
                  </a:cubicBezTo>
                  <a:cubicBezTo>
                    <a:pt x="714" y="4219"/>
                    <a:pt x="658" y="4275"/>
                    <a:pt x="605" y="4331"/>
                  </a:cubicBezTo>
                  <a:cubicBezTo>
                    <a:pt x="165" y="4768"/>
                    <a:pt x="0" y="5481"/>
                    <a:pt x="290" y="6027"/>
                  </a:cubicBezTo>
                  <a:cubicBezTo>
                    <a:pt x="342" y="6122"/>
                    <a:pt x="398" y="6221"/>
                    <a:pt x="467" y="6303"/>
                  </a:cubicBezTo>
                  <a:cubicBezTo>
                    <a:pt x="493" y="6316"/>
                    <a:pt x="507" y="6329"/>
                    <a:pt x="523" y="6343"/>
                  </a:cubicBezTo>
                  <a:cubicBezTo>
                    <a:pt x="740" y="6576"/>
                    <a:pt x="1055" y="6671"/>
                    <a:pt x="1384" y="6671"/>
                  </a:cubicBezTo>
                  <a:cubicBezTo>
                    <a:pt x="1384" y="6671"/>
                    <a:pt x="1432" y="6677"/>
                    <a:pt x="1521" y="6677"/>
                  </a:cubicBezTo>
                  <a:cubicBezTo>
                    <a:pt x="1936" y="6677"/>
                    <a:pt x="3241" y="6548"/>
                    <a:pt x="4632" y="5070"/>
                  </a:cubicBezTo>
                  <a:cubicBezTo>
                    <a:pt x="6315" y="3289"/>
                    <a:pt x="5385" y="715"/>
                    <a:pt x="4767" y="206"/>
                  </a:cubicBezTo>
                  <a:cubicBezTo>
                    <a:pt x="4625" y="92"/>
                    <a:pt x="4460" y="1"/>
                    <a:pt x="4193" y="1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7"/>
            <p:cNvSpPr/>
            <p:nvPr/>
          </p:nvSpPr>
          <p:spPr>
            <a:xfrm flipH="1">
              <a:off x="1773304" y="2577026"/>
              <a:ext cx="19952" cy="108845"/>
            </a:xfrm>
            <a:custGeom>
              <a:avLst/>
              <a:gdLst/>
              <a:ahLst/>
              <a:cxnLst/>
              <a:rect l="l" t="t" r="r" b="b"/>
              <a:pathLst>
                <a:path w="123" h="671" extrusionOk="0">
                  <a:moveTo>
                    <a:pt x="69" y="0"/>
                  </a:moveTo>
                  <a:cubicBezTo>
                    <a:pt x="56" y="95"/>
                    <a:pt x="27" y="191"/>
                    <a:pt x="14" y="289"/>
                  </a:cubicBezTo>
                  <a:cubicBezTo>
                    <a:pt x="0" y="411"/>
                    <a:pt x="27" y="549"/>
                    <a:pt x="56" y="671"/>
                  </a:cubicBezTo>
                  <a:cubicBezTo>
                    <a:pt x="96" y="536"/>
                    <a:pt x="122" y="398"/>
                    <a:pt x="122" y="260"/>
                  </a:cubicBezTo>
                  <a:cubicBezTo>
                    <a:pt x="109" y="178"/>
                    <a:pt x="83" y="95"/>
                    <a:pt x="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7"/>
            <p:cNvSpPr/>
            <p:nvPr/>
          </p:nvSpPr>
          <p:spPr>
            <a:xfrm flipH="1">
              <a:off x="1728534" y="2622932"/>
              <a:ext cx="106896" cy="17195"/>
            </a:xfrm>
            <a:custGeom>
              <a:avLst/>
              <a:gdLst/>
              <a:ahLst/>
              <a:cxnLst/>
              <a:rect l="l" t="t" r="r" b="b"/>
              <a:pathLst>
                <a:path w="659" h="106" extrusionOk="0">
                  <a:moveTo>
                    <a:pt x="279" y="0"/>
                  </a:moveTo>
                  <a:cubicBezTo>
                    <a:pt x="182" y="0"/>
                    <a:pt x="91" y="17"/>
                    <a:pt x="1" y="46"/>
                  </a:cubicBezTo>
                  <a:cubicBezTo>
                    <a:pt x="101" y="81"/>
                    <a:pt x="212" y="105"/>
                    <a:pt x="326" y="105"/>
                  </a:cubicBezTo>
                  <a:cubicBezTo>
                    <a:pt x="350" y="105"/>
                    <a:pt x="374" y="104"/>
                    <a:pt x="398" y="102"/>
                  </a:cubicBezTo>
                  <a:cubicBezTo>
                    <a:pt x="481" y="102"/>
                    <a:pt x="576" y="72"/>
                    <a:pt x="658" y="59"/>
                  </a:cubicBezTo>
                  <a:cubicBezTo>
                    <a:pt x="563" y="33"/>
                    <a:pt x="464" y="6"/>
                    <a:pt x="382" y="6"/>
                  </a:cubicBezTo>
                  <a:cubicBezTo>
                    <a:pt x="347" y="2"/>
                    <a:pt x="313" y="0"/>
                    <a:pt x="2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7"/>
            <p:cNvSpPr/>
            <p:nvPr/>
          </p:nvSpPr>
          <p:spPr>
            <a:xfrm flipH="1">
              <a:off x="1821967" y="2659106"/>
              <a:ext cx="9084" cy="53530"/>
            </a:xfrm>
            <a:custGeom>
              <a:avLst/>
              <a:gdLst/>
              <a:ahLst/>
              <a:cxnLst/>
              <a:rect l="l" t="t" r="r" b="b"/>
              <a:pathLst>
                <a:path w="56" h="330" extrusionOk="0">
                  <a:moveTo>
                    <a:pt x="26" y="0"/>
                  </a:moveTo>
                  <a:cubicBezTo>
                    <a:pt x="13" y="43"/>
                    <a:pt x="0" y="83"/>
                    <a:pt x="0" y="138"/>
                  </a:cubicBezTo>
                  <a:cubicBezTo>
                    <a:pt x="0" y="194"/>
                    <a:pt x="0" y="260"/>
                    <a:pt x="26" y="329"/>
                  </a:cubicBezTo>
                  <a:cubicBezTo>
                    <a:pt x="43" y="260"/>
                    <a:pt x="56" y="194"/>
                    <a:pt x="56" y="125"/>
                  </a:cubicBezTo>
                  <a:cubicBezTo>
                    <a:pt x="56" y="83"/>
                    <a:pt x="43" y="43"/>
                    <a:pt x="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7"/>
            <p:cNvSpPr/>
            <p:nvPr/>
          </p:nvSpPr>
          <p:spPr>
            <a:xfrm flipH="1">
              <a:off x="1800069" y="2680518"/>
              <a:ext cx="53529" cy="10219"/>
            </a:xfrm>
            <a:custGeom>
              <a:avLst/>
              <a:gdLst/>
              <a:ahLst/>
              <a:cxnLst/>
              <a:rect l="l" t="t" r="r" b="b"/>
              <a:pathLst>
                <a:path w="330" h="63" extrusionOk="0">
                  <a:moveTo>
                    <a:pt x="135" y="1"/>
                  </a:moveTo>
                  <a:cubicBezTo>
                    <a:pt x="87" y="1"/>
                    <a:pt x="40" y="10"/>
                    <a:pt x="1" y="20"/>
                  </a:cubicBezTo>
                  <a:cubicBezTo>
                    <a:pt x="70" y="46"/>
                    <a:pt x="139" y="62"/>
                    <a:pt x="208" y="62"/>
                  </a:cubicBezTo>
                  <a:cubicBezTo>
                    <a:pt x="248" y="46"/>
                    <a:pt x="290" y="33"/>
                    <a:pt x="330" y="33"/>
                  </a:cubicBezTo>
                  <a:cubicBezTo>
                    <a:pt x="290" y="20"/>
                    <a:pt x="234" y="6"/>
                    <a:pt x="195" y="6"/>
                  </a:cubicBezTo>
                  <a:cubicBezTo>
                    <a:pt x="175" y="3"/>
                    <a:pt x="154" y="1"/>
                    <a:pt x="1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7"/>
            <p:cNvSpPr/>
            <p:nvPr/>
          </p:nvSpPr>
          <p:spPr>
            <a:xfrm flipH="1">
              <a:off x="1255031" y="3977394"/>
              <a:ext cx="1888124" cy="564337"/>
            </a:xfrm>
            <a:custGeom>
              <a:avLst/>
              <a:gdLst/>
              <a:ahLst/>
              <a:cxnLst/>
              <a:rect l="l" t="t" r="r" b="b"/>
              <a:pathLst>
                <a:path w="11640" h="3479" extrusionOk="0">
                  <a:moveTo>
                    <a:pt x="5818" y="1"/>
                  </a:moveTo>
                  <a:cubicBezTo>
                    <a:pt x="2600" y="1"/>
                    <a:pt x="0" y="783"/>
                    <a:pt x="0" y="1740"/>
                  </a:cubicBezTo>
                  <a:cubicBezTo>
                    <a:pt x="0" y="2713"/>
                    <a:pt x="2600" y="3479"/>
                    <a:pt x="5818" y="3479"/>
                  </a:cubicBezTo>
                  <a:cubicBezTo>
                    <a:pt x="9040" y="3479"/>
                    <a:pt x="11640" y="2713"/>
                    <a:pt x="11640" y="1740"/>
                  </a:cubicBezTo>
                  <a:cubicBezTo>
                    <a:pt x="11640" y="783"/>
                    <a:pt x="9040" y="1"/>
                    <a:pt x="5818" y="1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7"/>
            <p:cNvSpPr/>
            <p:nvPr/>
          </p:nvSpPr>
          <p:spPr>
            <a:xfrm flipH="1">
              <a:off x="2661049" y="2946665"/>
              <a:ext cx="2271" cy="2433"/>
            </a:xfrm>
            <a:custGeom>
              <a:avLst/>
              <a:gdLst/>
              <a:ahLst/>
              <a:cxnLst/>
              <a:rect l="l" t="t" r="r" b="b"/>
              <a:pathLst>
                <a:path w="14" h="15" extrusionOk="0">
                  <a:moveTo>
                    <a:pt x="1" y="1"/>
                  </a:moveTo>
                  <a:lnTo>
                    <a:pt x="1" y="14"/>
                  </a:lnTo>
                  <a:cubicBezTo>
                    <a:pt x="1" y="14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3E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7"/>
            <p:cNvSpPr/>
            <p:nvPr/>
          </p:nvSpPr>
          <p:spPr>
            <a:xfrm flipH="1">
              <a:off x="2661048" y="2948936"/>
              <a:ext cx="162" cy="16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3E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7"/>
            <p:cNvSpPr/>
            <p:nvPr/>
          </p:nvSpPr>
          <p:spPr>
            <a:xfrm flipH="1">
              <a:off x="2661048" y="2948936"/>
              <a:ext cx="162" cy="16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E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7"/>
            <p:cNvSpPr/>
            <p:nvPr/>
          </p:nvSpPr>
          <p:spPr>
            <a:xfrm flipH="1">
              <a:off x="2738912" y="2917953"/>
              <a:ext cx="162" cy="16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3E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7"/>
            <p:cNvSpPr/>
            <p:nvPr/>
          </p:nvSpPr>
          <p:spPr>
            <a:xfrm flipH="1">
              <a:off x="2738912" y="2917953"/>
              <a:ext cx="162" cy="16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3E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7"/>
            <p:cNvSpPr/>
            <p:nvPr/>
          </p:nvSpPr>
          <p:spPr>
            <a:xfrm flipH="1">
              <a:off x="1450189" y="1485899"/>
              <a:ext cx="2175561" cy="2858995"/>
            </a:xfrm>
            <a:custGeom>
              <a:avLst/>
              <a:gdLst/>
              <a:ahLst/>
              <a:cxnLst/>
              <a:rect l="l" t="t" r="r" b="b"/>
              <a:pathLst>
                <a:path w="13412" h="17625" extrusionOk="0">
                  <a:moveTo>
                    <a:pt x="9684" y="131"/>
                  </a:moveTo>
                  <a:cubicBezTo>
                    <a:pt x="9753" y="144"/>
                    <a:pt x="9835" y="170"/>
                    <a:pt x="9904" y="213"/>
                  </a:cubicBezTo>
                  <a:cubicBezTo>
                    <a:pt x="9905" y="213"/>
                    <a:pt x="9905" y="213"/>
                    <a:pt x="9905" y="213"/>
                  </a:cubicBezTo>
                  <a:lnTo>
                    <a:pt x="9905" y="213"/>
                  </a:lnTo>
                  <a:cubicBezTo>
                    <a:pt x="9836" y="182"/>
                    <a:pt x="9759" y="151"/>
                    <a:pt x="9684" y="131"/>
                  </a:cubicBezTo>
                  <a:close/>
                  <a:moveTo>
                    <a:pt x="9936" y="228"/>
                  </a:moveTo>
                  <a:cubicBezTo>
                    <a:pt x="9944" y="230"/>
                    <a:pt x="9953" y="234"/>
                    <a:pt x="9960" y="239"/>
                  </a:cubicBezTo>
                  <a:cubicBezTo>
                    <a:pt x="9952" y="235"/>
                    <a:pt x="9944" y="231"/>
                    <a:pt x="9936" y="228"/>
                  </a:cubicBezTo>
                  <a:close/>
                  <a:moveTo>
                    <a:pt x="9651" y="72"/>
                  </a:moveTo>
                  <a:cubicBezTo>
                    <a:pt x="9751" y="72"/>
                    <a:pt x="9841" y="98"/>
                    <a:pt x="9931" y="144"/>
                  </a:cubicBezTo>
                  <a:cubicBezTo>
                    <a:pt x="10082" y="213"/>
                    <a:pt x="10190" y="348"/>
                    <a:pt x="10302" y="473"/>
                  </a:cubicBezTo>
                  <a:lnTo>
                    <a:pt x="10302" y="486"/>
                  </a:lnTo>
                  <a:cubicBezTo>
                    <a:pt x="10108" y="266"/>
                    <a:pt x="9891" y="88"/>
                    <a:pt x="9589" y="75"/>
                  </a:cubicBezTo>
                  <a:cubicBezTo>
                    <a:pt x="9610" y="73"/>
                    <a:pt x="9631" y="72"/>
                    <a:pt x="9651" y="72"/>
                  </a:cubicBezTo>
                  <a:close/>
                  <a:moveTo>
                    <a:pt x="8685" y="118"/>
                  </a:moveTo>
                  <a:cubicBezTo>
                    <a:pt x="8438" y="239"/>
                    <a:pt x="8248" y="473"/>
                    <a:pt x="8110" y="732"/>
                  </a:cubicBezTo>
                  <a:cubicBezTo>
                    <a:pt x="8152" y="624"/>
                    <a:pt x="8235" y="499"/>
                    <a:pt x="8287" y="417"/>
                  </a:cubicBezTo>
                  <a:cubicBezTo>
                    <a:pt x="8412" y="295"/>
                    <a:pt x="8534" y="183"/>
                    <a:pt x="8685" y="118"/>
                  </a:cubicBezTo>
                  <a:close/>
                  <a:moveTo>
                    <a:pt x="8389" y="390"/>
                  </a:moveTo>
                  <a:lnTo>
                    <a:pt x="8389" y="390"/>
                  </a:lnTo>
                  <a:cubicBezTo>
                    <a:pt x="8295" y="506"/>
                    <a:pt x="8211" y="641"/>
                    <a:pt x="8152" y="775"/>
                  </a:cubicBezTo>
                  <a:cubicBezTo>
                    <a:pt x="8123" y="828"/>
                    <a:pt x="8096" y="870"/>
                    <a:pt x="8070" y="910"/>
                  </a:cubicBezTo>
                  <a:cubicBezTo>
                    <a:pt x="8070" y="918"/>
                    <a:pt x="8064" y="921"/>
                    <a:pt x="8059" y="926"/>
                  </a:cubicBezTo>
                  <a:lnTo>
                    <a:pt x="8059" y="926"/>
                  </a:lnTo>
                  <a:cubicBezTo>
                    <a:pt x="8114" y="793"/>
                    <a:pt x="8181" y="672"/>
                    <a:pt x="8261" y="555"/>
                  </a:cubicBezTo>
                  <a:cubicBezTo>
                    <a:pt x="8292" y="500"/>
                    <a:pt x="8342" y="445"/>
                    <a:pt x="8389" y="390"/>
                  </a:cubicBezTo>
                  <a:close/>
                  <a:moveTo>
                    <a:pt x="10519" y="841"/>
                  </a:moveTo>
                  <a:lnTo>
                    <a:pt x="10519" y="841"/>
                  </a:lnTo>
                  <a:cubicBezTo>
                    <a:pt x="10588" y="923"/>
                    <a:pt x="10644" y="1022"/>
                    <a:pt x="10644" y="1104"/>
                  </a:cubicBezTo>
                  <a:cubicBezTo>
                    <a:pt x="10657" y="1156"/>
                    <a:pt x="10644" y="1212"/>
                    <a:pt x="10631" y="1252"/>
                  </a:cubicBezTo>
                  <a:cubicBezTo>
                    <a:pt x="10657" y="1117"/>
                    <a:pt x="10601" y="966"/>
                    <a:pt x="10519" y="841"/>
                  </a:cubicBezTo>
                  <a:close/>
                  <a:moveTo>
                    <a:pt x="10683" y="1268"/>
                  </a:moveTo>
                  <a:cubicBezTo>
                    <a:pt x="10670" y="1321"/>
                    <a:pt x="10644" y="1363"/>
                    <a:pt x="10631" y="1377"/>
                  </a:cubicBezTo>
                  <a:cubicBezTo>
                    <a:pt x="10549" y="1485"/>
                    <a:pt x="10480" y="1528"/>
                    <a:pt x="10384" y="1554"/>
                  </a:cubicBezTo>
                  <a:cubicBezTo>
                    <a:pt x="10424" y="1541"/>
                    <a:pt x="10453" y="1528"/>
                    <a:pt x="10480" y="1515"/>
                  </a:cubicBezTo>
                  <a:cubicBezTo>
                    <a:pt x="10575" y="1459"/>
                    <a:pt x="10644" y="1377"/>
                    <a:pt x="10683" y="1268"/>
                  </a:cubicBezTo>
                  <a:close/>
                  <a:moveTo>
                    <a:pt x="7945" y="1597"/>
                  </a:moveTo>
                  <a:cubicBezTo>
                    <a:pt x="7945" y="1663"/>
                    <a:pt x="7958" y="1732"/>
                    <a:pt x="7988" y="1801"/>
                  </a:cubicBezTo>
                  <a:cubicBezTo>
                    <a:pt x="7945" y="1732"/>
                    <a:pt x="7932" y="1663"/>
                    <a:pt x="7945" y="1597"/>
                  </a:cubicBezTo>
                  <a:close/>
                  <a:moveTo>
                    <a:pt x="2137" y="1900"/>
                  </a:moveTo>
                  <a:lnTo>
                    <a:pt x="2137" y="1939"/>
                  </a:lnTo>
                  <a:cubicBezTo>
                    <a:pt x="2137" y="1949"/>
                    <a:pt x="2128" y="1960"/>
                    <a:pt x="2125" y="1971"/>
                  </a:cubicBezTo>
                  <a:lnTo>
                    <a:pt x="2125" y="1971"/>
                  </a:lnTo>
                  <a:cubicBezTo>
                    <a:pt x="2129" y="1947"/>
                    <a:pt x="2133" y="1923"/>
                    <a:pt x="2137" y="1900"/>
                  </a:cubicBezTo>
                  <a:close/>
                  <a:moveTo>
                    <a:pt x="7988" y="1870"/>
                  </a:moveTo>
                  <a:lnTo>
                    <a:pt x="7988" y="1870"/>
                  </a:lnTo>
                  <a:cubicBezTo>
                    <a:pt x="8041" y="1939"/>
                    <a:pt x="8110" y="1991"/>
                    <a:pt x="8179" y="2060"/>
                  </a:cubicBezTo>
                  <a:cubicBezTo>
                    <a:pt x="8096" y="1991"/>
                    <a:pt x="8027" y="1939"/>
                    <a:pt x="7988" y="1870"/>
                  </a:cubicBezTo>
                  <a:close/>
                  <a:moveTo>
                    <a:pt x="10395" y="1680"/>
                  </a:moveTo>
                  <a:cubicBezTo>
                    <a:pt x="10332" y="1755"/>
                    <a:pt x="10271" y="1821"/>
                    <a:pt x="10246" y="1909"/>
                  </a:cubicBezTo>
                  <a:cubicBezTo>
                    <a:pt x="10207" y="2008"/>
                    <a:pt x="10207" y="2116"/>
                    <a:pt x="10273" y="2185"/>
                  </a:cubicBezTo>
                  <a:cubicBezTo>
                    <a:pt x="10295" y="2205"/>
                    <a:pt x="10316" y="2218"/>
                    <a:pt x="10343" y="2228"/>
                  </a:cubicBezTo>
                  <a:lnTo>
                    <a:pt x="10343" y="2228"/>
                  </a:lnTo>
                  <a:cubicBezTo>
                    <a:pt x="10324" y="2223"/>
                    <a:pt x="10307" y="2220"/>
                    <a:pt x="10289" y="2211"/>
                  </a:cubicBezTo>
                  <a:cubicBezTo>
                    <a:pt x="10190" y="2142"/>
                    <a:pt x="10190" y="1978"/>
                    <a:pt x="10259" y="1856"/>
                  </a:cubicBezTo>
                  <a:cubicBezTo>
                    <a:pt x="10302" y="1788"/>
                    <a:pt x="10341" y="1720"/>
                    <a:pt x="10395" y="1680"/>
                  </a:cubicBezTo>
                  <a:close/>
                  <a:moveTo>
                    <a:pt x="10739" y="2336"/>
                  </a:moveTo>
                  <a:lnTo>
                    <a:pt x="10739" y="2336"/>
                  </a:lnTo>
                  <a:cubicBezTo>
                    <a:pt x="10782" y="2363"/>
                    <a:pt x="10821" y="2402"/>
                    <a:pt x="10848" y="2432"/>
                  </a:cubicBezTo>
                  <a:cubicBezTo>
                    <a:pt x="10877" y="2471"/>
                    <a:pt x="10877" y="2527"/>
                    <a:pt x="10864" y="2583"/>
                  </a:cubicBezTo>
                  <a:lnTo>
                    <a:pt x="10864" y="2514"/>
                  </a:lnTo>
                  <a:cubicBezTo>
                    <a:pt x="10864" y="2484"/>
                    <a:pt x="10848" y="2458"/>
                    <a:pt x="10821" y="2445"/>
                  </a:cubicBezTo>
                  <a:cubicBezTo>
                    <a:pt x="10808" y="2419"/>
                    <a:pt x="10795" y="2389"/>
                    <a:pt x="10782" y="2376"/>
                  </a:cubicBezTo>
                  <a:cubicBezTo>
                    <a:pt x="10766" y="2363"/>
                    <a:pt x="10752" y="2363"/>
                    <a:pt x="10752" y="2350"/>
                  </a:cubicBezTo>
                  <a:cubicBezTo>
                    <a:pt x="10739" y="2350"/>
                    <a:pt x="10739" y="2350"/>
                    <a:pt x="10739" y="2336"/>
                  </a:cubicBezTo>
                  <a:close/>
                  <a:moveTo>
                    <a:pt x="8317" y="2649"/>
                  </a:moveTo>
                  <a:cubicBezTo>
                    <a:pt x="8287" y="2678"/>
                    <a:pt x="8248" y="2691"/>
                    <a:pt x="8205" y="2705"/>
                  </a:cubicBezTo>
                  <a:cubicBezTo>
                    <a:pt x="8175" y="2709"/>
                    <a:pt x="8149" y="2712"/>
                    <a:pt x="8124" y="2712"/>
                  </a:cubicBezTo>
                  <a:cubicBezTo>
                    <a:pt x="8082" y="2712"/>
                    <a:pt x="8045" y="2703"/>
                    <a:pt x="8001" y="2678"/>
                  </a:cubicBezTo>
                  <a:lnTo>
                    <a:pt x="8001" y="2678"/>
                  </a:lnTo>
                  <a:cubicBezTo>
                    <a:pt x="8038" y="2690"/>
                    <a:pt x="8080" y="2697"/>
                    <a:pt x="8123" y="2697"/>
                  </a:cubicBezTo>
                  <a:cubicBezTo>
                    <a:pt x="8176" y="2697"/>
                    <a:pt x="8229" y="2687"/>
                    <a:pt x="8274" y="2665"/>
                  </a:cubicBezTo>
                  <a:cubicBezTo>
                    <a:pt x="8287" y="2665"/>
                    <a:pt x="8300" y="2649"/>
                    <a:pt x="8317" y="2649"/>
                  </a:cubicBezTo>
                  <a:close/>
                  <a:moveTo>
                    <a:pt x="10848" y="4033"/>
                  </a:moveTo>
                  <a:cubicBezTo>
                    <a:pt x="10877" y="4075"/>
                    <a:pt x="10891" y="4102"/>
                    <a:pt x="10917" y="4128"/>
                  </a:cubicBezTo>
                  <a:cubicBezTo>
                    <a:pt x="11068" y="4335"/>
                    <a:pt x="11259" y="4499"/>
                    <a:pt x="11423" y="4690"/>
                  </a:cubicBezTo>
                  <a:cubicBezTo>
                    <a:pt x="11535" y="4815"/>
                    <a:pt x="11630" y="4950"/>
                    <a:pt x="11739" y="5075"/>
                  </a:cubicBezTo>
                  <a:cubicBezTo>
                    <a:pt x="11768" y="5101"/>
                    <a:pt x="11794" y="5130"/>
                    <a:pt x="11821" y="5157"/>
                  </a:cubicBezTo>
                  <a:cubicBezTo>
                    <a:pt x="11834" y="5196"/>
                    <a:pt x="11834" y="5239"/>
                    <a:pt x="11834" y="5278"/>
                  </a:cubicBezTo>
                  <a:cubicBezTo>
                    <a:pt x="11821" y="5321"/>
                    <a:pt x="11781" y="5390"/>
                    <a:pt x="11752" y="5430"/>
                  </a:cubicBezTo>
                  <a:cubicBezTo>
                    <a:pt x="11670" y="5541"/>
                    <a:pt x="11587" y="5650"/>
                    <a:pt x="11505" y="5758"/>
                  </a:cubicBezTo>
                  <a:cubicBezTo>
                    <a:pt x="11479" y="5801"/>
                    <a:pt x="11439" y="5854"/>
                    <a:pt x="11410" y="5896"/>
                  </a:cubicBezTo>
                  <a:cubicBezTo>
                    <a:pt x="11357" y="5827"/>
                    <a:pt x="11275" y="5758"/>
                    <a:pt x="11206" y="5706"/>
                  </a:cubicBezTo>
                  <a:cubicBezTo>
                    <a:pt x="10930" y="5840"/>
                    <a:pt x="10700" y="6034"/>
                    <a:pt x="10506" y="6264"/>
                  </a:cubicBezTo>
                  <a:cubicBezTo>
                    <a:pt x="10601" y="6117"/>
                    <a:pt x="10726" y="5978"/>
                    <a:pt x="10848" y="5854"/>
                  </a:cubicBezTo>
                  <a:cubicBezTo>
                    <a:pt x="10782" y="5840"/>
                    <a:pt x="10713" y="5827"/>
                    <a:pt x="10644" y="5814"/>
                  </a:cubicBezTo>
                  <a:cubicBezTo>
                    <a:pt x="10635" y="5814"/>
                    <a:pt x="10632" y="5808"/>
                    <a:pt x="10627" y="5808"/>
                  </a:cubicBezTo>
                  <a:cubicBezTo>
                    <a:pt x="10625" y="5808"/>
                    <a:pt x="10622" y="5810"/>
                    <a:pt x="10618" y="5814"/>
                  </a:cubicBezTo>
                  <a:cubicBezTo>
                    <a:pt x="10618" y="5814"/>
                    <a:pt x="10601" y="5814"/>
                    <a:pt x="10601" y="5827"/>
                  </a:cubicBezTo>
                  <a:cubicBezTo>
                    <a:pt x="10466" y="5952"/>
                    <a:pt x="10355" y="6087"/>
                    <a:pt x="10273" y="6251"/>
                  </a:cubicBezTo>
                  <a:cubicBezTo>
                    <a:pt x="10355" y="6074"/>
                    <a:pt x="10453" y="5909"/>
                    <a:pt x="10588" y="5758"/>
                  </a:cubicBezTo>
                  <a:cubicBezTo>
                    <a:pt x="10618" y="5745"/>
                    <a:pt x="10631" y="5719"/>
                    <a:pt x="10657" y="5706"/>
                  </a:cubicBezTo>
                  <a:cubicBezTo>
                    <a:pt x="10670" y="5689"/>
                    <a:pt x="10670" y="5689"/>
                    <a:pt x="10670" y="5676"/>
                  </a:cubicBezTo>
                  <a:cubicBezTo>
                    <a:pt x="10670" y="5663"/>
                    <a:pt x="10657" y="5663"/>
                    <a:pt x="10644" y="5663"/>
                  </a:cubicBezTo>
                  <a:cubicBezTo>
                    <a:pt x="10549" y="5745"/>
                    <a:pt x="10453" y="5870"/>
                    <a:pt x="10384" y="5992"/>
                  </a:cubicBezTo>
                  <a:cubicBezTo>
                    <a:pt x="10342" y="6034"/>
                    <a:pt x="10315" y="6087"/>
                    <a:pt x="10289" y="6143"/>
                  </a:cubicBezTo>
                  <a:cubicBezTo>
                    <a:pt x="10302" y="6100"/>
                    <a:pt x="10315" y="6061"/>
                    <a:pt x="10328" y="6005"/>
                  </a:cubicBezTo>
                  <a:cubicBezTo>
                    <a:pt x="10355" y="5936"/>
                    <a:pt x="10397" y="5854"/>
                    <a:pt x="10424" y="5771"/>
                  </a:cubicBezTo>
                  <a:cubicBezTo>
                    <a:pt x="10453" y="5706"/>
                    <a:pt x="10466" y="5650"/>
                    <a:pt x="10506" y="5581"/>
                  </a:cubicBezTo>
                  <a:cubicBezTo>
                    <a:pt x="10536" y="5512"/>
                    <a:pt x="10562" y="5443"/>
                    <a:pt x="10601" y="5390"/>
                  </a:cubicBezTo>
                  <a:cubicBezTo>
                    <a:pt x="10618" y="5361"/>
                    <a:pt x="10644" y="5334"/>
                    <a:pt x="10670" y="5295"/>
                  </a:cubicBezTo>
                  <a:cubicBezTo>
                    <a:pt x="10670" y="5295"/>
                    <a:pt x="10683" y="5278"/>
                    <a:pt x="10700" y="5265"/>
                  </a:cubicBezTo>
                  <a:cubicBezTo>
                    <a:pt x="10713" y="5252"/>
                    <a:pt x="10713" y="5239"/>
                    <a:pt x="10726" y="5226"/>
                  </a:cubicBezTo>
                  <a:cubicBezTo>
                    <a:pt x="10752" y="5183"/>
                    <a:pt x="10782" y="5144"/>
                    <a:pt x="10795" y="5114"/>
                  </a:cubicBezTo>
                  <a:cubicBezTo>
                    <a:pt x="10808" y="5101"/>
                    <a:pt x="10808" y="5101"/>
                    <a:pt x="10808" y="5088"/>
                  </a:cubicBezTo>
                  <a:cubicBezTo>
                    <a:pt x="10835" y="5006"/>
                    <a:pt x="10891" y="4910"/>
                    <a:pt x="10917" y="4828"/>
                  </a:cubicBezTo>
                  <a:cubicBezTo>
                    <a:pt x="10973" y="4651"/>
                    <a:pt x="10973" y="4457"/>
                    <a:pt x="10917" y="4279"/>
                  </a:cubicBezTo>
                  <a:cubicBezTo>
                    <a:pt x="10891" y="4210"/>
                    <a:pt x="10864" y="4144"/>
                    <a:pt x="10835" y="4075"/>
                  </a:cubicBezTo>
                  <a:cubicBezTo>
                    <a:pt x="10848" y="4062"/>
                    <a:pt x="10848" y="4046"/>
                    <a:pt x="10848" y="4033"/>
                  </a:cubicBezTo>
                  <a:close/>
                  <a:moveTo>
                    <a:pt x="11341" y="5992"/>
                  </a:moveTo>
                  <a:cubicBezTo>
                    <a:pt x="11288" y="6048"/>
                    <a:pt x="11246" y="6100"/>
                    <a:pt x="11193" y="6156"/>
                  </a:cubicBezTo>
                  <a:cubicBezTo>
                    <a:pt x="11042" y="6225"/>
                    <a:pt x="10904" y="6307"/>
                    <a:pt x="10782" y="6416"/>
                  </a:cubicBezTo>
                  <a:cubicBezTo>
                    <a:pt x="10930" y="6238"/>
                    <a:pt x="11124" y="6087"/>
                    <a:pt x="11341" y="5992"/>
                  </a:cubicBezTo>
                  <a:close/>
                  <a:moveTo>
                    <a:pt x="9599" y="1"/>
                  </a:moveTo>
                  <a:cubicBezTo>
                    <a:pt x="9519" y="1"/>
                    <a:pt x="9441" y="14"/>
                    <a:pt x="9369" y="35"/>
                  </a:cubicBezTo>
                  <a:cubicBezTo>
                    <a:pt x="9355" y="35"/>
                    <a:pt x="9342" y="49"/>
                    <a:pt x="9329" y="49"/>
                  </a:cubicBezTo>
                  <a:cubicBezTo>
                    <a:pt x="9316" y="49"/>
                    <a:pt x="9316" y="49"/>
                    <a:pt x="9303" y="35"/>
                  </a:cubicBezTo>
                  <a:cubicBezTo>
                    <a:pt x="9247" y="19"/>
                    <a:pt x="9178" y="19"/>
                    <a:pt x="9122" y="19"/>
                  </a:cubicBezTo>
                  <a:cubicBezTo>
                    <a:pt x="9096" y="17"/>
                    <a:pt x="9070" y="16"/>
                    <a:pt x="9043" y="16"/>
                  </a:cubicBezTo>
                  <a:cubicBezTo>
                    <a:pt x="8906" y="16"/>
                    <a:pt x="8770" y="44"/>
                    <a:pt x="8645" y="88"/>
                  </a:cubicBezTo>
                  <a:cubicBezTo>
                    <a:pt x="8412" y="200"/>
                    <a:pt x="8248" y="404"/>
                    <a:pt x="8123" y="624"/>
                  </a:cubicBezTo>
                  <a:cubicBezTo>
                    <a:pt x="8027" y="801"/>
                    <a:pt x="8001" y="910"/>
                    <a:pt x="7906" y="1074"/>
                  </a:cubicBezTo>
                  <a:cubicBezTo>
                    <a:pt x="7863" y="1130"/>
                    <a:pt x="7850" y="1143"/>
                    <a:pt x="7837" y="1199"/>
                  </a:cubicBezTo>
                  <a:lnTo>
                    <a:pt x="7837" y="1252"/>
                  </a:lnTo>
                  <a:lnTo>
                    <a:pt x="7837" y="1334"/>
                  </a:lnTo>
                  <a:cubicBezTo>
                    <a:pt x="7837" y="1363"/>
                    <a:pt x="7850" y="1390"/>
                    <a:pt x="7863" y="1432"/>
                  </a:cubicBezTo>
                  <a:cubicBezTo>
                    <a:pt x="7850" y="1432"/>
                    <a:pt x="7850" y="1446"/>
                    <a:pt x="7850" y="1459"/>
                  </a:cubicBezTo>
                  <a:cubicBezTo>
                    <a:pt x="7850" y="1472"/>
                    <a:pt x="7850" y="1485"/>
                    <a:pt x="7863" y="1498"/>
                  </a:cubicBezTo>
                  <a:cubicBezTo>
                    <a:pt x="7863" y="1515"/>
                    <a:pt x="7863" y="1515"/>
                    <a:pt x="7876" y="1528"/>
                  </a:cubicBezTo>
                  <a:cubicBezTo>
                    <a:pt x="7863" y="1554"/>
                    <a:pt x="7863" y="1580"/>
                    <a:pt x="7863" y="1623"/>
                  </a:cubicBezTo>
                  <a:cubicBezTo>
                    <a:pt x="7863" y="1692"/>
                    <a:pt x="7876" y="1761"/>
                    <a:pt x="7906" y="1827"/>
                  </a:cubicBezTo>
                  <a:cubicBezTo>
                    <a:pt x="7972" y="2008"/>
                    <a:pt x="8136" y="2090"/>
                    <a:pt x="8261" y="2211"/>
                  </a:cubicBezTo>
                  <a:cubicBezTo>
                    <a:pt x="8317" y="2267"/>
                    <a:pt x="8343" y="2320"/>
                    <a:pt x="8343" y="2389"/>
                  </a:cubicBezTo>
                  <a:cubicBezTo>
                    <a:pt x="8343" y="2419"/>
                    <a:pt x="8330" y="2445"/>
                    <a:pt x="8317" y="2484"/>
                  </a:cubicBezTo>
                  <a:cubicBezTo>
                    <a:pt x="8300" y="2501"/>
                    <a:pt x="8287" y="2514"/>
                    <a:pt x="8274" y="2527"/>
                  </a:cubicBezTo>
                  <a:lnTo>
                    <a:pt x="8261" y="2527"/>
                  </a:lnTo>
                  <a:cubicBezTo>
                    <a:pt x="8248" y="2540"/>
                    <a:pt x="8261" y="2553"/>
                    <a:pt x="8274" y="2553"/>
                  </a:cubicBezTo>
                  <a:cubicBezTo>
                    <a:pt x="8330" y="2527"/>
                    <a:pt x="8356" y="2458"/>
                    <a:pt x="8369" y="2402"/>
                  </a:cubicBezTo>
                  <a:lnTo>
                    <a:pt x="8369" y="2402"/>
                  </a:lnTo>
                  <a:cubicBezTo>
                    <a:pt x="8369" y="2458"/>
                    <a:pt x="8343" y="2514"/>
                    <a:pt x="8300" y="2553"/>
                  </a:cubicBezTo>
                  <a:cubicBezTo>
                    <a:pt x="8266" y="2590"/>
                    <a:pt x="8227" y="2607"/>
                    <a:pt x="8185" y="2607"/>
                  </a:cubicBezTo>
                  <a:cubicBezTo>
                    <a:pt x="8148" y="2607"/>
                    <a:pt x="8109" y="2593"/>
                    <a:pt x="8070" y="2566"/>
                  </a:cubicBezTo>
                  <a:cubicBezTo>
                    <a:pt x="8054" y="2553"/>
                    <a:pt x="8041" y="2527"/>
                    <a:pt x="8027" y="2527"/>
                  </a:cubicBezTo>
                  <a:cubicBezTo>
                    <a:pt x="8027" y="2514"/>
                    <a:pt x="8014" y="2501"/>
                    <a:pt x="8014" y="2484"/>
                  </a:cubicBezTo>
                  <a:cubicBezTo>
                    <a:pt x="8001" y="2484"/>
                    <a:pt x="7988" y="2501"/>
                    <a:pt x="7988" y="2501"/>
                  </a:cubicBezTo>
                  <a:cubicBezTo>
                    <a:pt x="8027" y="2583"/>
                    <a:pt x="8110" y="2636"/>
                    <a:pt x="8192" y="2636"/>
                  </a:cubicBezTo>
                  <a:cubicBezTo>
                    <a:pt x="8218" y="2636"/>
                    <a:pt x="8248" y="2636"/>
                    <a:pt x="8274" y="2622"/>
                  </a:cubicBezTo>
                  <a:lnTo>
                    <a:pt x="8274" y="2622"/>
                  </a:lnTo>
                  <a:cubicBezTo>
                    <a:pt x="8228" y="2651"/>
                    <a:pt x="8175" y="2666"/>
                    <a:pt x="8121" y="2666"/>
                  </a:cubicBezTo>
                  <a:cubicBezTo>
                    <a:pt x="8046" y="2666"/>
                    <a:pt x="7969" y="2638"/>
                    <a:pt x="7906" y="2583"/>
                  </a:cubicBezTo>
                  <a:cubicBezTo>
                    <a:pt x="7837" y="2540"/>
                    <a:pt x="7794" y="2471"/>
                    <a:pt x="7781" y="2402"/>
                  </a:cubicBezTo>
                  <a:lnTo>
                    <a:pt x="7768" y="2389"/>
                  </a:lnTo>
                  <a:lnTo>
                    <a:pt x="7768" y="2376"/>
                  </a:lnTo>
                  <a:lnTo>
                    <a:pt x="7768" y="2336"/>
                  </a:lnTo>
                  <a:cubicBezTo>
                    <a:pt x="7755" y="2294"/>
                    <a:pt x="7768" y="2267"/>
                    <a:pt x="7781" y="2225"/>
                  </a:cubicBezTo>
                  <a:cubicBezTo>
                    <a:pt x="7781" y="2211"/>
                    <a:pt x="7794" y="2198"/>
                    <a:pt x="7807" y="2198"/>
                  </a:cubicBezTo>
                  <a:lnTo>
                    <a:pt x="7807" y="2185"/>
                  </a:lnTo>
                  <a:cubicBezTo>
                    <a:pt x="7807" y="2156"/>
                    <a:pt x="7807" y="2156"/>
                    <a:pt x="7794" y="2156"/>
                  </a:cubicBezTo>
                  <a:cubicBezTo>
                    <a:pt x="7785" y="2156"/>
                    <a:pt x="7782" y="2150"/>
                    <a:pt x="7778" y="2150"/>
                  </a:cubicBezTo>
                  <a:cubicBezTo>
                    <a:pt x="7775" y="2150"/>
                    <a:pt x="7772" y="2151"/>
                    <a:pt x="7768" y="2156"/>
                  </a:cubicBezTo>
                  <a:cubicBezTo>
                    <a:pt x="7712" y="2185"/>
                    <a:pt x="7672" y="2238"/>
                    <a:pt x="7659" y="2294"/>
                  </a:cubicBezTo>
                  <a:cubicBezTo>
                    <a:pt x="7659" y="2320"/>
                    <a:pt x="7643" y="2350"/>
                    <a:pt x="7643" y="2363"/>
                  </a:cubicBezTo>
                  <a:lnTo>
                    <a:pt x="7643" y="2445"/>
                  </a:lnTo>
                  <a:cubicBezTo>
                    <a:pt x="7643" y="2484"/>
                    <a:pt x="7659" y="2527"/>
                    <a:pt x="7672" y="2566"/>
                  </a:cubicBezTo>
                  <a:cubicBezTo>
                    <a:pt x="7686" y="2636"/>
                    <a:pt x="7725" y="2705"/>
                    <a:pt x="7768" y="2760"/>
                  </a:cubicBezTo>
                  <a:cubicBezTo>
                    <a:pt x="7686" y="2739"/>
                    <a:pt x="7600" y="2725"/>
                    <a:pt x="7501" y="2725"/>
                  </a:cubicBezTo>
                  <a:cubicBezTo>
                    <a:pt x="7401" y="2725"/>
                    <a:pt x="7288" y="2739"/>
                    <a:pt x="7150" y="2774"/>
                  </a:cubicBezTo>
                  <a:cubicBezTo>
                    <a:pt x="7015" y="2800"/>
                    <a:pt x="6864" y="2856"/>
                    <a:pt x="6726" y="2895"/>
                  </a:cubicBezTo>
                  <a:cubicBezTo>
                    <a:pt x="6630" y="2895"/>
                    <a:pt x="6535" y="2882"/>
                    <a:pt x="6440" y="2869"/>
                  </a:cubicBezTo>
                  <a:cubicBezTo>
                    <a:pt x="6272" y="2858"/>
                    <a:pt x="6098" y="2839"/>
                    <a:pt x="5928" y="2839"/>
                  </a:cubicBezTo>
                  <a:cubicBezTo>
                    <a:pt x="5888" y="2839"/>
                    <a:pt x="5848" y="2840"/>
                    <a:pt x="5809" y="2843"/>
                  </a:cubicBezTo>
                  <a:cubicBezTo>
                    <a:pt x="5571" y="2855"/>
                    <a:pt x="5345" y="2913"/>
                    <a:pt x="5100" y="2913"/>
                  </a:cubicBezTo>
                  <a:cubicBezTo>
                    <a:pt x="5077" y="2913"/>
                    <a:pt x="5053" y="2913"/>
                    <a:pt x="5030" y="2912"/>
                  </a:cubicBezTo>
                  <a:cubicBezTo>
                    <a:pt x="4931" y="2895"/>
                    <a:pt x="4823" y="2869"/>
                    <a:pt x="4714" y="2843"/>
                  </a:cubicBezTo>
                  <a:cubicBezTo>
                    <a:pt x="4625" y="2835"/>
                    <a:pt x="4523" y="2826"/>
                    <a:pt x="4420" y="2826"/>
                  </a:cubicBezTo>
                  <a:cubicBezTo>
                    <a:pt x="4348" y="2826"/>
                    <a:pt x="4276" y="2830"/>
                    <a:pt x="4208" y="2843"/>
                  </a:cubicBezTo>
                  <a:cubicBezTo>
                    <a:pt x="4014" y="2856"/>
                    <a:pt x="3850" y="2882"/>
                    <a:pt x="3672" y="2912"/>
                  </a:cubicBezTo>
                  <a:cubicBezTo>
                    <a:pt x="3781" y="2882"/>
                    <a:pt x="3905" y="2843"/>
                    <a:pt x="4014" y="2829"/>
                  </a:cubicBezTo>
                  <a:cubicBezTo>
                    <a:pt x="4001" y="2691"/>
                    <a:pt x="3961" y="2566"/>
                    <a:pt x="3919" y="2445"/>
                  </a:cubicBezTo>
                  <a:cubicBezTo>
                    <a:pt x="3468" y="2553"/>
                    <a:pt x="3015" y="2731"/>
                    <a:pt x="2591" y="2951"/>
                  </a:cubicBezTo>
                  <a:cubicBezTo>
                    <a:pt x="2712" y="2869"/>
                    <a:pt x="2863" y="2800"/>
                    <a:pt x="2988" y="2731"/>
                  </a:cubicBezTo>
                  <a:cubicBezTo>
                    <a:pt x="3343" y="2566"/>
                    <a:pt x="3685" y="2419"/>
                    <a:pt x="4070" y="2320"/>
                  </a:cubicBezTo>
                  <a:cubicBezTo>
                    <a:pt x="4083" y="2320"/>
                    <a:pt x="4109" y="2320"/>
                    <a:pt x="4083" y="2294"/>
                  </a:cubicBezTo>
                  <a:cubicBezTo>
                    <a:pt x="4070" y="2294"/>
                    <a:pt x="4057" y="2307"/>
                    <a:pt x="4027" y="2307"/>
                  </a:cubicBezTo>
                  <a:cubicBezTo>
                    <a:pt x="3590" y="2402"/>
                    <a:pt x="3179" y="2609"/>
                    <a:pt x="2768" y="2813"/>
                  </a:cubicBezTo>
                  <a:cubicBezTo>
                    <a:pt x="2749" y="2821"/>
                    <a:pt x="2733" y="2828"/>
                    <a:pt x="2718" y="2836"/>
                  </a:cubicBezTo>
                  <a:lnTo>
                    <a:pt x="2718" y="2836"/>
                  </a:lnTo>
                  <a:cubicBezTo>
                    <a:pt x="3021" y="2618"/>
                    <a:pt x="3348" y="2437"/>
                    <a:pt x="3698" y="2281"/>
                  </a:cubicBezTo>
                  <a:cubicBezTo>
                    <a:pt x="3577" y="2129"/>
                    <a:pt x="3468" y="1965"/>
                    <a:pt x="3357" y="1801"/>
                  </a:cubicBezTo>
                  <a:cubicBezTo>
                    <a:pt x="3179" y="1870"/>
                    <a:pt x="3002" y="1978"/>
                    <a:pt x="2850" y="2103"/>
                  </a:cubicBezTo>
                  <a:cubicBezTo>
                    <a:pt x="3041" y="1909"/>
                    <a:pt x="3248" y="1745"/>
                    <a:pt x="3481" y="1623"/>
                  </a:cubicBezTo>
                  <a:cubicBezTo>
                    <a:pt x="3495" y="1610"/>
                    <a:pt x="3495" y="1597"/>
                    <a:pt x="3481" y="1597"/>
                  </a:cubicBezTo>
                  <a:cubicBezTo>
                    <a:pt x="3468" y="1597"/>
                    <a:pt x="3468" y="1597"/>
                    <a:pt x="3452" y="1610"/>
                  </a:cubicBezTo>
                  <a:cubicBezTo>
                    <a:pt x="3166" y="1761"/>
                    <a:pt x="2919" y="1965"/>
                    <a:pt x="2699" y="2211"/>
                  </a:cubicBezTo>
                  <a:cubicBezTo>
                    <a:pt x="2837" y="1978"/>
                    <a:pt x="3028" y="1787"/>
                    <a:pt x="3248" y="1623"/>
                  </a:cubicBezTo>
                  <a:lnTo>
                    <a:pt x="3028" y="1485"/>
                  </a:lnTo>
                  <a:cubicBezTo>
                    <a:pt x="3015" y="1472"/>
                    <a:pt x="3002" y="1472"/>
                    <a:pt x="2988" y="1472"/>
                  </a:cubicBezTo>
                  <a:cubicBezTo>
                    <a:pt x="2985" y="1468"/>
                    <a:pt x="2979" y="1466"/>
                    <a:pt x="2973" y="1466"/>
                  </a:cubicBezTo>
                  <a:cubicBezTo>
                    <a:pt x="2959" y="1466"/>
                    <a:pt x="2942" y="1476"/>
                    <a:pt x="2932" y="1485"/>
                  </a:cubicBezTo>
                  <a:cubicBezTo>
                    <a:pt x="2673" y="1679"/>
                    <a:pt x="2453" y="1896"/>
                    <a:pt x="2288" y="2172"/>
                  </a:cubicBezTo>
                  <a:cubicBezTo>
                    <a:pt x="2288" y="2156"/>
                    <a:pt x="2301" y="2142"/>
                    <a:pt x="2301" y="2129"/>
                  </a:cubicBezTo>
                  <a:cubicBezTo>
                    <a:pt x="2384" y="1965"/>
                    <a:pt x="2495" y="1801"/>
                    <a:pt x="2617" y="1663"/>
                  </a:cubicBezTo>
                  <a:cubicBezTo>
                    <a:pt x="2673" y="1610"/>
                    <a:pt x="2729" y="1554"/>
                    <a:pt x="2794" y="1498"/>
                  </a:cubicBezTo>
                  <a:cubicBezTo>
                    <a:pt x="2811" y="1485"/>
                    <a:pt x="2824" y="1472"/>
                    <a:pt x="2837" y="1459"/>
                  </a:cubicBezTo>
                  <a:cubicBezTo>
                    <a:pt x="2837" y="1449"/>
                    <a:pt x="2831" y="1440"/>
                    <a:pt x="2822" y="1440"/>
                  </a:cubicBezTo>
                  <a:cubicBezTo>
                    <a:pt x="2819" y="1440"/>
                    <a:pt x="2815" y="1442"/>
                    <a:pt x="2811" y="1446"/>
                  </a:cubicBezTo>
                  <a:cubicBezTo>
                    <a:pt x="2686" y="1554"/>
                    <a:pt x="2577" y="1663"/>
                    <a:pt x="2482" y="1801"/>
                  </a:cubicBezTo>
                  <a:cubicBezTo>
                    <a:pt x="2548" y="1692"/>
                    <a:pt x="2604" y="1580"/>
                    <a:pt x="2673" y="1472"/>
                  </a:cubicBezTo>
                  <a:cubicBezTo>
                    <a:pt x="2604" y="1446"/>
                    <a:pt x="2522" y="1416"/>
                    <a:pt x="2453" y="1390"/>
                  </a:cubicBezTo>
                  <a:lnTo>
                    <a:pt x="2426" y="1390"/>
                  </a:lnTo>
                  <a:lnTo>
                    <a:pt x="2413" y="1403"/>
                  </a:lnTo>
                  <a:cubicBezTo>
                    <a:pt x="2344" y="1498"/>
                    <a:pt x="2288" y="1597"/>
                    <a:pt x="2236" y="1692"/>
                  </a:cubicBezTo>
                  <a:cubicBezTo>
                    <a:pt x="2288" y="1541"/>
                    <a:pt x="2357" y="1377"/>
                    <a:pt x="2453" y="1239"/>
                  </a:cubicBezTo>
                  <a:cubicBezTo>
                    <a:pt x="2466" y="1212"/>
                    <a:pt x="2495" y="1186"/>
                    <a:pt x="2508" y="1156"/>
                  </a:cubicBezTo>
                  <a:cubicBezTo>
                    <a:pt x="2508" y="1147"/>
                    <a:pt x="2502" y="1138"/>
                    <a:pt x="2493" y="1138"/>
                  </a:cubicBezTo>
                  <a:cubicBezTo>
                    <a:pt x="2490" y="1138"/>
                    <a:pt x="2486" y="1139"/>
                    <a:pt x="2482" y="1143"/>
                  </a:cubicBezTo>
                  <a:cubicBezTo>
                    <a:pt x="2319" y="1361"/>
                    <a:pt x="2208" y="1631"/>
                    <a:pt x="2139" y="1888"/>
                  </a:cubicBezTo>
                  <a:lnTo>
                    <a:pt x="2139" y="1888"/>
                  </a:lnTo>
                  <a:cubicBezTo>
                    <a:pt x="2182" y="1651"/>
                    <a:pt x="2248" y="1431"/>
                    <a:pt x="2344" y="1212"/>
                  </a:cubicBezTo>
                  <a:cubicBezTo>
                    <a:pt x="2236" y="1169"/>
                    <a:pt x="2124" y="1143"/>
                    <a:pt x="2002" y="1143"/>
                  </a:cubicBezTo>
                  <a:cubicBezTo>
                    <a:pt x="1960" y="1212"/>
                    <a:pt x="1933" y="1294"/>
                    <a:pt x="1907" y="1377"/>
                  </a:cubicBezTo>
                  <a:cubicBezTo>
                    <a:pt x="1864" y="1498"/>
                    <a:pt x="1825" y="1636"/>
                    <a:pt x="1795" y="1774"/>
                  </a:cubicBezTo>
                  <a:cubicBezTo>
                    <a:pt x="1782" y="1814"/>
                    <a:pt x="1769" y="1870"/>
                    <a:pt x="1769" y="1926"/>
                  </a:cubicBezTo>
                  <a:cubicBezTo>
                    <a:pt x="1769" y="1814"/>
                    <a:pt x="1769" y="1718"/>
                    <a:pt x="1782" y="1610"/>
                  </a:cubicBezTo>
                  <a:cubicBezTo>
                    <a:pt x="1795" y="1498"/>
                    <a:pt x="1825" y="1377"/>
                    <a:pt x="1864" y="1252"/>
                  </a:cubicBezTo>
                  <a:cubicBezTo>
                    <a:pt x="1864" y="1239"/>
                    <a:pt x="1890" y="1199"/>
                    <a:pt x="1877" y="1199"/>
                  </a:cubicBezTo>
                  <a:cubicBezTo>
                    <a:pt x="1873" y="1195"/>
                    <a:pt x="1870" y="1193"/>
                    <a:pt x="1868" y="1193"/>
                  </a:cubicBezTo>
                  <a:cubicBezTo>
                    <a:pt x="1864" y="1193"/>
                    <a:pt x="1864" y="1199"/>
                    <a:pt x="1864" y="1199"/>
                  </a:cubicBezTo>
                  <a:cubicBezTo>
                    <a:pt x="1756" y="1472"/>
                    <a:pt x="1726" y="1761"/>
                    <a:pt x="1726" y="2047"/>
                  </a:cubicBezTo>
                  <a:cubicBezTo>
                    <a:pt x="1743" y="2073"/>
                    <a:pt x="1743" y="2116"/>
                    <a:pt x="1743" y="2142"/>
                  </a:cubicBezTo>
                  <a:cubicBezTo>
                    <a:pt x="1737" y="2162"/>
                    <a:pt x="1733" y="2180"/>
                    <a:pt x="1731" y="2198"/>
                  </a:cubicBezTo>
                  <a:lnTo>
                    <a:pt x="1731" y="2198"/>
                  </a:lnTo>
                  <a:cubicBezTo>
                    <a:pt x="1702" y="1914"/>
                    <a:pt x="1714" y="1631"/>
                    <a:pt x="1726" y="1350"/>
                  </a:cubicBezTo>
                  <a:lnTo>
                    <a:pt x="1726" y="1350"/>
                  </a:lnTo>
                  <a:cubicBezTo>
                    <a:pt x="1604" y="1377"/>
                    <a:pt x="1480" y="1390"/>
                    <a:pt x="1358" y="1403"/>
                  </a:cubicBezTo>
                  <a:cubicBezTo>
                    <a:pt x="1332" y="1597"/>
                    <a:pt x="1358" y="1801"/>
                    <a:pt x="1414" y="2008"/>
                  </a:cubicBezTo>
                  <a:cubicBezTo>
                    <a:pt x="1371" y="1926"/>
                    <a:pt x="1358" y="1843"/>
                    <a:pt x="1332" y="1761"/>
                  </a:cubicBezTo>
                  <a:cubicBezTo>
                    <a:pt x="1315" y="1679"/>
                    <a:pt x="1302" y="1610"/>
                    <a:pt x="1302" y="1541"/>
                  </a:cubicBezTo>
                  <a:cubicBezTo>
                    <a:pt x="1289" y="1515"/>
                    <a:pt x="1302" y="1498"/>
                    <a:pt x="1289" y="1485"/>
                  </a:cubicBezTo>
                  <a:cubicBezTo>
                    <a:pt x="1289" y="1478"/>
                    <a:pt x="1286" y="1475"/>
                    <a:pt x="1282" y="1475"/>
                  </a:cubicBezTo>
                  <a:cubicBezTo>
                    <a:pt x="1279" y="1475"/>
                    <a:pt x="1276" y="1478"/>
                    <a:pt x="1276" y="1485"/>
                  </a:cubicBezTo>
                  <a:cubicBezTo>
                    <a:pt x="1276" y="1623"/>
                    <a:pt x="1302" y="1761"/>
                    <a:pt x="1345" y="1883"/>
                  </a:cubicBezTo>
                  <a:cubicBezTo>
                    <a:pt x="1302" y="1774"/>
                    <a:pt x="1263" y="1649"/>
                    <a:pt x="1233" y="1528"/>
                  </a:cubicBezTo>
                  <a:cubicBezTo>
                    <a:pt x="1167" y="1554"/>
                    <a:pt x="1085" y="1580"/>
                    <a:pt x="1016" y="1610"/>
                  </a:cubicBezTo>
                  <a:cubicBezTo>
                    <a:pt x="1003" y="1610"/>
                    <a:pt x="987" y="1623"/>
                    <a:pt x="987" y="1636"/>
                  </a:cubicBezTo>
                  <a:cubicBezTo>
                    <a:pt x="973" y="1636"/>
                    <a:pt x="973" y="1649"/>
                    <a:pt x="973" y="1663"/>
                  </a:cubicBezTo>
                  <a:cubicBezTo>
                    <a:pt x="987" y="1814"/>
                    <a:pt x="1029" y="1952"/>
                    <a:pt x="1069" y="2090"/>
                  </a:cubicBezTo>
                  <a:cubicBezTo>
                    <a:pt x="1029" y="1991"/>
                    <a:pt x="987" y="1909"/>
                    <a:pt x="960" y="1814"/>
                  </a:cubicBezTo>
                  <a:cubicBezTo>
                    <a:pt x="934" y="1745"/>
                    <a:pt x="921" y="1663"/>
                    <a:pt x="921" y="1597"/>
                  </a:cubicBezTo>
                  <a:cubicBezTo>
                    <a:pt x="904" y="1567"/>
                    <a:pt x="921" y="1541"/>
                    <a:pt x="904" y="1515"/>
                  </a:cubicBezTo>
                  <a:cubicBezTo>
                    <a:pt x="904" y="1510"/>
                    <a:pt x="903" y="1508"/>
                    <a:pt x="902" y="1508"/>
                  </a:cubicBezTo>
                  <a:cubicBezTo>
                    <a:pt x="898" y="1508"/>
                    <a:pt x="891" y="1519"/>
                    <a:pt x="891" y="1528"/>
                  </a:cubicBezTo>
                  <a:cubicBezTo>
                    <a:pt x="891" y="1827"/>
                    <a:pt x="1029" y="2103"/>
                    <a:pt x="1207" y="2350"/>
                  </a:cubicBezTo>
                  <a:lnTo>
                    <a:pt x="1207" y="2363"/>
                  </a:lnTo>
                  <a:cubicBezTo>
                    <a:pt x="1003" y="2103"/>
                    <a:pt x="865" y="1801"/>
                    <a:pt x="796" y="1485"/>
                  </a:cubicBezTo>
                  <a:cubicBezTo>
                    <a:pt x="687" y="1541"/>
                    <a:pt x="576" y="1623"/>
                    <a:pt x="480" y="1718"/>
                  </a:cubicBezTo>
                  <a:cubicBezTo>
                    <a:pt x="576" y="2060"/>
                    <a:pt x="756" y="2376"/>
                    <a:pt x="973" y="2649"/>
                  </a:cubicBezTo>
                  <a:cubicBezTo>
                    <a:pt x="822" y="2501"/>
                    <a:pt x="687" y="2336"/>
                    <a:pt x="576" y="2156"/>
                  </a:cubicBezTo>
                  <a:cubicBezTo>
                    <a:pt x="536" y="2238"/>
                    <a:pt x="510" y="2320"/>
                    <a:pt x="467" y="2389"/>
                  </a:cubicBezTo>
                  <a:lnTo>
                    <a:pt x="467" y="2419"/>
                  </a:lnTo>
                  <a:cubicBezTo>
                    <a:pt x="467" y="2432"/>
                    <a:pt x="467" y="2432"/>
                    <a:pt x="480" y="2445"/>
                  </a:cubicBezTo>
                  <a:cubicBezTo>
                    <a:pt x="549" y="2553"/>
                    <a:pt x="618" y="2649"/>
                    <a:pt x="701" y="2731"/>
                  </a:cubicBezTo>
                  <a:cubicBezTo>
                    <a:pt x="632" y="2691"/>
                    <a:pt x="562" y="2636"/>
                    <a:pt x="493" y="2583"/>
                  </a:cubicBezTo>
                  <a:cubicBezTo>
                    <a:pt x="480" y="2566"/>
                    <a:pt x="428" y="2527"/>
                    <a:pt x="398" y="2501"/>
                  </a:cubicBezTo>
                  <a:cubicBezTo>
                    <a:pt x="385" y="2501"/>
                    <a:pt x="372" y="2471"/>
                    <a:pt x="359" y="2471"/>
                  </a:cubicBezTo>
                  <a:cubicBezTo>
                    <a:pt x="359" y="2471"/>
                    <a:pt x="346" y="2484"/>
                    <a:pt x="359" y="2484"/>
                  </a:cubicBezTo>
                  <a:cubicBezTo>
                    <a:pt x="480" y="2636"/>
                    <a:pt x="645" y="2747"/>
                    <a:pt x="809" y="2843"/>
                  </a:cubicBezTo>
                  <a:cubicBezTo>
                    <a:pt x="865" y="2882"/>
                    <a:pt x="934" y="2938"/>
                    <a:pt x="987" y="2977"/>
                  </a:cubicBezTo>
                  <a:cubicBezTo>
                    <a:pt x="770" y="2869"/>
                    <a:pt x="549" y="2747"/>
                    <a:pt x="346" y="2622"/>
                  </a:cubicBezTo>
                  <a:cubicBezTo>
                    <a:pt x="329" y="2678"/>
                    <a:pt x="303" y="2747"/>
                    <a:pt x="263" y="2800"/>
                  </a:cubicBezTo>
                  <a:cubicBezTo>
                    <a:pt x="316" y="2869"/>
                    <a:pt x="385" y="2912"/>
                    <a:pt x="441" y="2938"/>
                  </a:cubicBezTo>
                  <a:cubicBezTo>
                    <a:pt x="480" y="2964"/>
                    <a:pt x="523" y="2977"/>
                    <a:pt x="562" y="3007"/>
                  </a:cubicBezTo>
                  <a:cubicBezTo>
                    <a:pt x="480" y="2977"/>
                    <a:pt x="411" y="2951"/>
                    <a:pt x="346" y="2925"/>
                  </a:cubicBezTo>
                  <a:cubicBezTo>
                    <a:pt x="303" y="2912"/>
                    <a:pt x="234" y="2869"/>
                    <a:pt x="181" y="2856"/>
                  </a:cubicBezTo>
                  <a:cubicBezTo>
                    <a:pt x="181" y="2843"/>
                    <a:pt x="165" y="2843"/>
                    <a:pt x="165" y="2843"/>
                  </a:cubicBezTo>
                  <a:cubicBezTo>
                    <a:pt x="152" y="2843"/>
                    <a:pt x="152" y="2856"/>
                    <a:pt x="152" y="2869"/>
                  </a:cubicBezTo>
                  <a:cubicBezTo>
                    <a:pt x="346" y="2964"/>
                    <a:pt x="536" y="3033"/>
                    <a:pt x="727" y="3089"/>
                  </a:cubicBezTo>
                  <a:lnTo>
                    <a:pt x="740" y="3089"/>
                  </a:lnTo>
                  <a:cubicBezTo>
                    <a:pt x="809" y="3115"/>
                    <a:pt x="878" y="3142"/>
                    <a:pt x="947" y="3171"/>
                  </a:cubicBezTo>
                  <a:cubicBezTo>
                    <a:pt x="645" y="3102"/>
                    <a:pt x="359" y="3007"/>
                    <a:pt x="69" y="2869"/>
                  </a:cubicBezTo>
                  <a:cubicBezTo>
                    <a:pt x="43" y="2977"/>
                    <a:pt x="17" y="3089"/>
                    <a:pt x="0" y="3198"/>
                  </a:cubicBezTo>
                  <a:lnTo>
                    <a:pt x="0" y="3240"/>
                  </a:lnTo>
                  <a:cubicBezTo>
                    <a:pt x="0" y="3253"/>
                    <a:pt x="30" y="3267"/>
                    <a:pt x="43" y="3267"/>
                  </a:cubicBezTo>
                  <a:cubicBezTo>
                    <a:pt x="316" y="3405"/>
                    <a:pt x="618" y="3470"/>
                    <a:pt x="947" y="3487"/>
                  </a:cubicBezTo>
                  <a:cubicBezTo>
                    <a:pt x="891" y="3500"/>
                    <a:pt x="839" y="3513"/>
                    <a:pt x="783" y="3526"/>
                  </a:cubicBezTo>
                  <a:cubicBezTo>
                    <a:pt x="658" y="3526"/>
                    <a:pt x="523" y="3513"/>
                    <a:pt x="398" y="3487"/>
                  </a:cubicBezTo>
                  <a:cubicBezTo>
                    <a:pt x="303" y="3457"/>
                    <a:pt x="207" y="3431"/>
                    <a:pt x="138" y="3362"/>
                  </a:cubicBezTo>
                  <a:cubicBezTo>
                    <a:pt x="125" y="3362"/>
                    <a:pt x="125" y="3362"/>
                    <a:pt x="125" y="3349"/>
                  </a:cubicBezTo>
                  <a:cubicBezTo>
                    <a:pt x="121" y="3345"/>
                    <a:pt x="116" y="3343"/>
                    <a:pt x="111" y="3343"/>
                  </a:cubicBezTo>
                  <a:cubicBezTo>
                    <a:pt x="99" y="3343"/>
                    <a:pt x="87" y="3353"/>
                    <a:pt x="99" y="3362"/>
                  </a:cubicBezTo>
                  <a:cubicBezTo>
                    <a:pt x="165" y="3470"/>
                    <a:pt x="372" y="3539"/>
                    <a:pt x="576" y="3553"/>
                  </a:cubicBezTo>
                  <a:cubicBezTo>
                    <a:pt x="511" y="3563"/>
                    <a:pt x="444" y="3569"/>
                    <a:pt x="376" y="3569"/>
                  </a:cubicBezTo>
                  <a:cubicBezTo>
                    <a:pt x="260" y="3569"/>
                    <a:pt x="142" y="3553"/>
                    <a:pt x="30" y="3526"/>
                  </a:cubicBezTo>
                  <a:lnTo>
                    <a:pt x="30" y="3526"/>
                  </a:lnTo>
                  <a:cubicBezTo>
                    <a:pt x="69" y="3704"/>
                    <a:pt x="138" y="3881"/>
                    <a:pt x="263" y="4033"/>
                  </a:cubicBezTo>
                  <a:cubicBezTo>
                    <a:pt x="441" y="4019"/>
                    <a:pt x="618" y="3980"/>
                    <a:pt x="796" y="3898"/>
                  </a:cubicBezTo>
                  <a:lnTo>
                    <a:pt x="796" y="3898"/>
                  </a:lnTo>
                  <a:cubicBezTo>
                    <a:pt x="687" y="3993"/>
                    <a:pt x="493" y="4033"/>
                    <a:pt x="346" y="4128"/>
                  </a:cubicBezTo>
                  <a:cubicBezTo>
                    <a:pt x="398" y="4210"/>
                    <a:pt x="441" y="4309"/>
                    <a:pt x="493" y="4404"/>
                  </a:cubicBezTo>
                  <a:cubicBezTo>
                    <a:pt x="687" y="4240"/>
                    <a:pt x="904" y="4115"/>
                    <a:pt x="1138" y="4006"/>
                  </a:cubicBezTo>
                  <a:lnTo>
                    <a:pt x="1138" y="4006"/>
                  </a:lnTo>
                  <a:cubicBezTo>
                    <a:pt x="891" y="4144"/>
                    <a:pt x="701" y="4322"/>
                    <a:pt x="562" y="4539"/>
                  </a:cubicBezTo>
                  <a:cubicBezTo>
                    <a:pt x="645" y="4637"/>
                    <a:pt x="727" y="4733"/>
                    <a:pt x="822" y="4815"/>
                  </a:cubicBezTo>
                  <a:cubicBezTo>
                    <a:pt x="960" y="4568"/>
                    <a:pt x="1151" y="4374"/>
                    <a:pt x="1384" y="4240"/>
                  </a:cubicBezTo>
                  <a:lnTo>
                    <a:pt x="1384" y="4240"/>
                  </a:lnTo>
                  <a:cubicBezTo>
                    <a:pt x="1194" y="4391"/>
                    <a:pt x="1042" y="4595"/>
                    <a:pt x="987" y="4841"/>
                  </a:cubicBezTo>
                  <a:cubicBezTo>
                    <a:pt x="973" y="4867"/>
                    <a:pt x="973" y="4897"/>
                    <a:pt x="1003" y="4910"/>
                  </a:cubicBezTo>
                  <a:cubicBezTo>
                    <a:pt x="1029" y="4910"/>
                    <a:pt x="1042" y="4884"/>
                    <a:pt x="1016" y="4884"/>
                  </a:cubicBezTo>
                  <a:cubicBezTo>
                    <a:pt x="1016" y="4828"/>
                    <a:pt x="1029" y="4785"/>
                    <a:pt x="1056" y="4733"/>
                  </a:cubicBezTo>
                  <a:cubicBezTo>
                    <a:pt x="1098" y="4608"/>
                    <a:pt x="1180" y="4486"/>
                    <a:pt x="1289" y="4374"/>
                  </a:cubicBezTo>
                  <a:lnTo>
                    <a:pt x="1289" y="4374"/>
                  </a:lnTo>
                  <a:cubicBezTo>
                    <a:pt x="1138" y="4568"/>
                    <a:pt x="1098" y="4703"/>
                    <a:pt x="1029" y="5019"/>
                  </a:cubicBezTo>
                  <a:cubicBezTo>
                    <a:pt x="1167" y="5088"/>
                    <a:pt x="1302" y="5170"/>
                    <a:pt x="1453" y="5226"/>
                  </a:cubicBezTo>
                  <a:lnTo>
                    <a:pt x="1453" y="5239"/>
                  </a:lnTo>
                  <a:cubicBezTo>
                    <a:pt x="1466" y="5239"/>
                    <a:pt x="1466" y="5226"/>
                    <a:pt x="1466" y="5226"/>
                  </a:cubicBezTo>
                  <a:cubicBezTo>
                    <a:pt x="1509" y="4979"/>
                    <a:pt x="1591" y="4746"/>
                    <a:pt x="1713" y="4539"/>
                  </a:cubicBezTo>
                  <a:lnTo>
                    <a:pt x="1713" y="4539"/>
                  </a:lnTo>
                  <a:cubicBezTo>
                    <a:pt x="1687" y="4595"/>
                    <a:pt x="1674" y="4651"/>
                    <a:pt x="1660" y="4720"/>
                  </a:cubicBezTo>
                  <a:cubicBezTo>
                    <a:pt x="1618" y="4867"/>
                    <a:pt x="1618" y="5019"/>
                    <a:pt x="1618" y="5170"/>
                  </a:cubicBezTo>
                  <a:cubicBezTo>
                    <a:pt x="1618" y="5183"/>
                    <a:pt x="1618" y="5196"/>
                    <a:pt x="1631" y="5213"/>
                  </a:cubicBezTo>
                  <a:cubicBezTo>
                    <a:pt x="1631" y="5213"/>
                    <a:pt x="1660" y="5213"/>
                    <a:pt x="1660" y="5196"/>
                  </a:cubicBezTo>
                  <a:cubicBezTo>
                    <a:pt x="1674" y="5048"/>
                    <a:pt x="1674" y="4897"/>
                    <a:pt x="1700" y="4772"/>
                  </a:cubicBezTo>
                  <a:cubicBezTo>
                    <a:pt x="1726" y="4608"/>
                    <a:pt x="1782" y="4473"/>
                    <a:pt x="1838" y="4348"/>
                  </a:cubicBezTo>
                  <a:cubicBezTo>
                    <a:pt x="1851" y="4322"/>
                    <a:pt x="1864" y="4309"/>
                    <a:pt x="1890" y="4279"/>
                  </a:cubicBezTo>
                  <a:lnTo>
                    <a:pt x="1890" y="4279"/>
                  </a:lnTo>
                  <a:cubicBezTo>
                    <a:pt x="1756" y="4555"/>
                    <a:pt x="1756" y="4867"/>
                    <a:pt x="1756" y="5170"/>
                  </a:cubicBezTo>
                  <a:cubicBezTo>
                    <a:pt x="1920" y="5213"/>
                    <a:pt x="2071" y="5226"/>
                    <a:pt x="2219" y="5226"/>
                  </a:cubicBezTo>
                  <a:cubicBezTo>
                    <a:pt x="2180" y="5006"/>
                    <a:pt x="2153" y="4785"/>
                    <a:pt x="2167" y="4555"/>
                  </a:cubicBezTo>
                  <a:lnTo>
                    <a:pt x="2167" y="4555"/>
                  </a:lnTo>
                  <a:cubicBezTo>
                    <a:pt x="2193" y="4772"/>
                    <a:pt x="2275" y="4992"/>
                    <a:pt x="2384" y="5183"/>
                  </a:cubicBezTo>
                  <a:cubicBezTo>
                    <a:pt x="2400" y="5213"/>
                    <a:pt x="2413" y="5239"/>
                    <a:pt x="2426" y="5252"/>
                  </a:cubicBezTo>
                  <a:lnTo>
                    <a:pt x="2439" y="5252"/>
                  </a:lnTo>
                  <a:cubicBezTo>
                    <a:pt x="2453" y="5252"/>
                    <a:pt x="2453" y="5239"/>
                    <a:pt x="2453" y="5239"/>
                  </a:cubicBezTo>
                  <a:cubicBezTo>
                    <a:pt x="2318" y="5006"/>
                    <a:pt x="2219" y="4746"/>
                    <a:pt x="2193" y="4486"/>
                  </a:cubicBezTo>
                  <a:lnTo>
                    <a:pt x="2193" y="4486"/>
                  </a:lnTo>
                  <a:cubicBezTo>
                    <a:pt x="2249" y="4772"/>
                    <a:pt x="2439" y="5032"/>
                    <a:pt x="2647" y="5239"/>
                  </a:cubicBezTo>
                  <a:cubicBezTo>
                    <a:pt x="2768" y="5196"/>
                    <a:pt x="2893" y="5144"/>
                    <a:pt x="3002" y="5075"/>
                  </a:cubicBezTo>
                  <a:cubicBezTo>
                    <a:pt x="2863" y="4884"/>
                    <a:pt x="2712" y="4690"/>
                    <a:pt x="2647" y="4457"/>
                  </a:cubicBezTo>
                  <a:lnTo>
                    <a:pt x="2647" y="4457"/>
                  </a:lnTo>
                  <a:cubicBezTo>
                    <a:pt x="2660" y="4486"/>
                    <a:pt x="2673" y="4512"/>
                    <a:pt x="2686" y="4539"/>
                  </a:cubicBezTo>
                  <a:cubicBezTo>
                    <a:pt x="2768" y="4677"/>
                    <a:pt x="2877" y="4785"/>
                    <a:pt x="3015" y="4884"/>
                  </a:cubicBezTo>
                  <a:cubicBezTo>
                    <a:pt x="3097" y="4802"/>
                    <a:pt x="3192" y="4720"/>
                    <a:pt x="3304" y="4637"/>
                  </a:cubicBezTo>
                  <a:cubicBezTo>
                    <a:pt x="3179" y="4526"/>
                    <a:pt x="3084" y="4404"/>
                    <a:pt x="3002" y="4266"/>
                  </a:cubicBezTo>
                  <a:lnTo>
                    <a:pt x="3002" y="4266"/>
                  </a:lnTo>
                  <a:cubicBezTo>
                    <a:pt x="3123" y="4430"/>
                    <a:pt x="3287" y="4568"/>
                    <a:pt x="3481" y="4664"/>
                  </a:cubicBezTo>
                  <a:cubicBezTo>
                    <a:pt x="3495" y="4677"/>
                    <a:pt x="3508" y="4677"/>
                    <a:pt x="3521" y="4677"/>
                  </a:cubicBezTo>
                  <a:cubicBezTo>
                    <a:pt x="3534" y="4677"/>
                    <a:pt x="3534" y="4664"/>
                    <a:pt x="3550" y="4664"/>
                  </a:cubicBezTo>
                  <a:cubicBezTo>
                    <a:pt x="3646" y="4595"/>
                    <a:pt x="3728" y="4526"/>
                    <a:pt x="3781" y="4430"/>
                  </a:cubicBezTo>
                  <a:cubicBezTo>
                    <a:pt x="3590" y="4361"/>
                    <a:pt x="3412" y="4240"/>
                    <a:pt x="3261" y="4102"/>
                  </a:cubicBezTo>
                  <a:lnTo>
                    <a:pt x="3261" y="4102"/>
                  </a:lnTo>
                  <a:cubicBezTo>
                    <a:pt x="3399" y="4197"/>
                    <a:pt x="3550" y="4279"/>
                    <a:pt x="3728" y="4335"/>
                  </a:cubicBezTo>
                  <a:cubicBezTo>
                    <a:pt x="3781" y="4348"/>
                    <a:pt x="3850" y="4374"/>
                    <a:pt x="3919" y="4391"/>
                  </a:cubicBezTo>
                  <a:cubicBezTo>
                    <a:pt x="3932" y="4391"/>
                    <a:pt x="3932" y="4374"/>
                    <a:pt x="3919" y="4361"/>
                  </a:cubicBezTo>
                  <a:cubicBezTo>
                    <a:pt x="3741" y="4309"/>
                    <a:pt x="3564" y="4253"/>
                    <a:pt x="3399" y="4157"/>
                  </a:cubicBezTo>
                  <a:cubicBezTo>
                    <a:pt x="3261" y="4075"/>
                    <a:pt x="3140" y="3980"/>
                    <a:pt x="3028" y="3855"/>
                  </a:cubicBezTo>
                  <a:lnTo>
                    <a:pt x="3028" y="3855"/>
                  </a:lnTo>
                  <a:cubicBezTo>
                    <a:pt x="3317" y="4062"/>
                    <a:pt x="3659" y="4210"/>
                    <a:pt x="4027" y="4266"/>
                  </a:cubicBezTo>
                  <a:cubicBezTo>
                    <a:pt x="4096" y="4128"/>
                    <a:pt x="4152" y="3993"/>
                    <a:pt x="4221" y="3842"/>
                  </a:cubicBezTo>
                  <a:cubicBezTo>
                    <a:pt x="3863" y="3786"/>
                    <a:pt x="3508" y="3691"/>
                    <a:pt x="3179" y="3569"/>
                  </a:cubicBezTo>
                  <a:cubicBezTo>
                    <a:pt x="3235" y="3569"/>
                    <a:pt x="3274" y="3569"/>
                    <a:pt x="3330" y="3553"/>
                  </a:cubicBezTo>
                  <a:cubicBezTo>
                    <a:pt x="3633" y="3569"/>
                    <a:pt x="3932" y="3582"/>
                    <a:pt x="4234" y="3608"/>
                  </a:cubicBezTo>
                  <a:cubicBezTo>
                    <a:pt x="4438" y="3622"/>
                    <a:pt x="4645" y="3622"/>
                    <a:pt x="4849" y="3635"/>
                  </a:cubicBezTo>
                  <a:lnTo>
                    <a:pt x="5069" y="3635"/>
                  </a:lnTo>
                  <a:cubicBezTo>
                    <a:pt x="5207" y="3678"/>
                    <a:pt x="5342" y="3733"/>
                    <a:pt x="5480" y="3760"/>
                  </a:cubicBezTo>
                  <a:cubicBezTo>
                    <a:pt x="5934" y="3842"/>
                    <a:pt x="6397" y="3855"/>
                    <a:pt x="6864" y="3898"/>
                  </a:cubicBezTo>
                  <a:lnTo>
                    <a:pt x="6920" y="3898"/>
                  </a:lnTo>
                  <a:cubicBezTo>
                    <a:pt x="7002" y="3898"/>
                    <a:pt x="7084" y="3898"/>
                    <a:pt x="7137" y="3911"/>
                  </a:cubicBezTo>
                  <a:cubicBezTo>
                    <a:pt x="7288" y="3950"/>
                    <a:pt x="7396" y="4046"/>
                    <a:pt x="7465" y="4171"/>
                  </a:cubicBezTo>
                  <a:cubicBezTo>
                    <a:pt x="7508" y="4266"/>
                    <a:pt x="7548" y="4348"/>
                    <a:pt x="7577" y="4457"/>
                  </a:cubicBezTo>
                  <a:cubicBezTo>
                    <a:pt x="7577" y="4499"/>
                    <a:pt x="7590" y="4555"/>
                    <a:pt x="7603" y="4608"/>
                  </a:cubicBezTo>
                  <a:lnTo>
                    <a:pt x="7603" y="4621"/>
                  </a:lnTo>
                  <a:cubicBezTo>
                    <a:pt x="7603" y="4621"/>
                    <a:pt x="7617" y="4637"/>
                    <a:pt x="7603" y="4637"/>
                  </a:cubicBezTo>
                  <a:cubicBezTo>
                    <a:pt x="7603" y="4664"/>
                    <a:pt x="7590" y="4690"/>
                    <a:pt x="7590" y="4720"/>
                  </a:cubicBezTo>
                  <a:cubicBezTo>
                    <a:pt x="7590" y="4746"/>
                    <a:pt x="7590" y="4772"/>
                    <a:pt x="7603" y="4785"/>
                  </a:cubicBezTo>
                  <a:cubicBezTo>
                    <a:pt x="7617" y="4841"/>
                    <a:pt x="7630" y="4897"/>
                    <a:pt x="7630" y="4936"/>
                  </a:cubicBezTo>
                  <a:cubicBezTo>
                    <a:pt x="7630" y="4992"/>
                    <a:pt x="7617" y="5032"/>
                    <a:pt x="7630" y="5088"/>
                  </a:cubicBezTo>
                  <a:cubicBezTo>
                    <a:pt x="7659" y="5114"/>
                    <a:pt x="7672" y="5144"/>
                    <a:pt x="7686" y="5183"/>
                  </a:cubicBezTo>
                  <a:lnTo>
                    <a:pt x="7686" y="5226"/>
                  </a:lnTo>
                  <a:cubicBezTo>
                    <a:pt x="7686" y="5239"/>
                    <a:pt x="7699" y="5252"/>
                    <a:pt x="7686" y="5265"/>
                  </a:cubicBezTo>
                  <a:lnTo>
                    <a:pt x="7686" y="5321"/>
                  </a:lnTo>
                  <a:lnTo>
                    <a:pt x="7686" y="5377"/>
                  </a:lnTo>
                  <a:lnTo>
                    <a:pt x="7686" y="5390"/>
                  </a:lnTo>
                  <a:lnTo>
                    <a:pt x="7686" y="5403"/>
                  </a:lnTo>
                  <a:cubicBezTo>
                    <a:pt x="7699" y="5416"/>
                    <a:pt x="7699" y="5443"/>
                    <a:pt x="7699" y="5459"/>
                  </a:cubicBezTo>
                  <a:cubicBezTo>
                    <a:pt x="7699" y="5472"/>
                    <a:pt x="7712" y="5499"/>
                    <a:pt x="7712" y="5512"/>
                  </a:cubicBezTo>
                  <a:lnTo>
                    <a:pt x="7712" y="5594"/>
                  </a:lnTo>
                  <a:lnTo>
                    <a:pt x="7712" y="5758"/>
                  </a:lnTo>
                  <a:cubicBezTo>
                    <a:pt x="7725" y="5827"/>
                    <a:pt x="7725" y="5909"/>
                    <a:pt x="7741" y="5992"/>
                  </a:cubicBezTo>
                  <a:lnTo>
                    <a:pt x="7741" y="6048"/>
                  </a:lnTo>
                  <a:lnTo>
                    <a:pt x="7768" y="6048"/>
                  </a:lnTo>
                  <a:lnTo>
                    <a:pt x="7768" y="6130"/>
                  </a:lnTo>
                  <a:cubicBezTo>
                    <a:pt x="7755" y="6130"/>
                    <a:pt x="7741" y="6117"/>
                    <a:pt x="7741" y="6117"/>
                  </a:cubicBezTo>
                  <a:cubicBezTo>
                    <a:pt x="7731" y="6117"/>
                    <a:pt x="7727" y="6109"/>
                    <a:pt x="7722" y="6109"/>
                  </a:cubicBezTo>
                  <a:cubicBezTo>
                    <a:pt x="7719" y="6109"/>
                    <a:pt x="7716" y="6111"/>
                    <a:pt x="7712" y="6117"/>
                  </a:cubicBezTo>
                  <a:cubicBezTo>
                    <a:pt x="7686" y="6143"/>
                    <a:pt x="7659" y="6225"/>
                    <a:pt x="7643" y="6251"/>
                  </a:cubicBezTo>
                  <a:cubicBezTo>
                    <a:pt x="7643" y="6264"/>
                    <a:pt x="7643" y="6264"/>
                    <a:pt x="7630" y="6281"/>
                  </a:cubicBezTo>
                  <a:cubicBezTo>
                    <a:pt x="7534" y="6307"/>
                    <a:pt x="7452" y="6363"/>
                    <a:pt x="7383" y="6429"/>
                  </a:cubicBezTo>
                  <a:cubicBezTo>
                    <a:pt x="7262" y="6554"/>
                    <a:pt x="7137" y="6718"/>
                    <a:pt x="7054" y="6813"/>
                  </a:cubicBezTo>
                  <a:cubicBezTo>
                    <a:pt x="6920" y="6991"/>
                    <a:pt x="6808" y="7142"/>
                    <a:pt x="6673" y="7293"/>
                  </a:cubicBezTo>
                  <a:cubicBezTo>
                    <a:pt x="6657" y="7320"/>
                    <a:pt x="6630" y="7333"/>
                    <a:pt x="6617" y="7349"/>
                  </a:cubicBezTo>
                  <a:cubicBezTo>
                    <a:pt x="6548" y="7415"/>
                    <a:pt x="6479" y="7484"/>
                    <a:pt x="6410" y="7540"/>
                  </a:cubicBezTo>
                  <a:cubicBezTo>
                    <a:pt x="6111" y="7813"/>
                    <a:pt x="5796" y="8072"/>
                    <a:pt x="5493" y="8348"/>
                  </a:cubicBezTo>
                  <a:cubicBezTo>
                    <a:pt x="5411" y="8431"/>
                    <a:pt x="5316" y="8513"/>
                    <a:pt x="5247" y="8582"/>
                  </a:cubicBezTo>
                  <a:cubicBezTo>
                    <a:pt x="5233" y="8608"/>
                    <a:pt x="5233" y="8621"/>
                    <a:pt x="5247" y="8648"/>
                  </a:cubicBezTo>
                  <a:cubicBezTo>
                    <a:pt x="5289" y="8703"/>
                    <a:pt x="5342" y="8759"/>
                    <a:pt x="5411" y="8812"/>
                  </a:cubicBezTo>
                  <a:cubicBezTo>
                    <a:pt x="5411" y="8812"/>
                    <a:pt x="5417" y="8819"/>
                    <a:pt x="5426" y="8819"/>
                  </a:cubicBezTo>
                  <a:cubicBezTo>
                    <a:pt x="5430" y="8819"/>
                    <a:pt x="5435" y="8817"/>
                    <a:pt x="5441" y="8812"/>
                  </a:cubicBezTo>
                  <a:cubicBezTo>
                    <a:pt x="5441" y="8820"/>
                    <a:pt x="5444" y="8824"/>
                    <a:pt x="5449" y="8824"/>
                  </a:cubicBezTo>
                  <a:cubicBezTo>
                    <a:pt x="5454" y="8824"/>
                    <a:pt x="5460" y="8820"/>
                    <a:pt x="5467" y="8812"/>
                  </a:cubicBezTo>
                  <a:cubicBezTo>
                    <a:pt x="5480" y="8786"/>
                    <a:pt x="5506" y="8759"/>
                    <a:pt x="5536" y="8730"/>
                  </a:cubicBezTo>
                  <a:lnTo>
                    <a:pt x="5536" y="8730"/>
                  </a:lnTo>
                  <a:cubicBezTo>
                    <a:pt x="5523" y="8759"/>
                    <a:pt x="5493" y="8786"/>
                    <a:pt x="5480" y="8812"/>
                  </a:cubicBezTo>
                  <a:lnTo>
                    <a:pt x="5467" y="8828"/>
                  </a:lnTo>
                  <a:cubicBezTo>
                    <a:pt x="5467" y="8842"/>
                    <a:pt x="5441" y="8855"/>
                    <a:pt x="5454" y="8868"/>
                  </a:cubicBezTo>
                  <a:lnTo>
                    <a:pt x="5454" y="8881"/>
                  </a:lnTo>
                  <a:cubicBezTo>
                    <a:pt x="5523" y="8950"/>
                    <a:pt x="5618" y="8993"/>
                    <a:pt x="5700" y="9058"/>
                  </a:cubicBezTo>
                  <a:cubicBezTo>
                    <a:pt x="5711" y="9058"/>
                    <a:pt x="5731" y="9078"/>
                    <a:pt x="5753" y="9078"/>
                  </a:cubicBezTo>
                  <a:cubicBezTo>
                    <a:pt x="5759" y="9078"/>
                    <a:pt x="5764" y="9077"/>
                    <a:pt x="5769" y="9075"/>
                  </a:cubicBezTo>
                  <a:cubicBezTo>
                    <a:pt x="5782" y="9032"/>
                    <a:pt x="5851" y="8963"/>
                    <a:pt x="5904" y="8911"/>
                  </a:cubicBezTo>
                  <a:cubicBezTo>
                    <a:pt x="5986" y="8828"/>
                    <a:pt x="6055" y="8730"/>
                    <a:pt x="6137" y="8648"/>
                  </a:cubicBezTo>
                  <a:lnTo>
                    <a:pt x="6137" y="8648"/>
                  </a:lnTo>
                  <a:cubicBezTo>
                    <a:pt x="6098" y="8717"/>
                    <a:pt x="6055" y="8786"/>
                    <a:pt x="6016" y="8842"/>
                  </a:cubicBezTo>
                  <a:cubicBezTo>
                    <a:pt x="5986" y="8881"/>
                    <a:pt x="5960" y="8937"/>
                    <a:pt x="5934" y="8976"/>
                  </a:cubicBezTo>
                  <a:lnTo>
                    <a:pt x="5934" y="8993"/>
                  </a:lnTo>
                  <a:lnTo>
                    <a:pt x="5934" y="9006"/>
                  </a:lnTo>
                  <a:lnTo>
                    <a:pt x="5934" y="9019"/>
                  </a:lnTo>
                  <a:lnTo>
                    <a:pt x="5947" y="9019"/>
                  </a:lnTo>
                  <a:cubicBezTo>
                    <a:pt x="5960" y="9045"/>
                    <a:pt x="6042" y="9141"/>
                    <a:pt x="6055" y="9157"/>
                  </a:cubicBezTo>
                  <a:cubicBezTo>
                    <a:pt x="6055" y="9166"/>
                    <a:pt x="6068" y="9176"/>
                    <a:pt x="6082" y="9176"/>
                  </a:cubicBezTo>
                  <a:cubicBezTo>
                    <a:pt x="6087" y="9176"/>
                    <a:pt x="6093" y="9174"/>
                    <a:pt x="6098" y="9170"/>
                  </a:cubicBezTo>
                  <a:lnTo>
                    <a:pt x="6180" y="9170"/>
                  </a:lnTo>
                  <a:lnTo>
                    <a:pt x="6180" y="9568"/>
                  </a:lnTo>
                  <a:cubicBezTo>
                    <a:pt x="6180" y="9897"/>
                    <a:pt x="6180" y="10225"/>
                    <a:pt x="6164" y="10554"/>
                  </a:cubicBezTo>
                  <a:cubicBezTo>
                    <a:pt x="6151" y="10866"/>
                    <a:pt x="6137" y="11182"/>
                    <a:pt x="6151" y="11497"/>
                  </a:cubicBezTo>
                  <a:cubicBezTo>
                    <a:pt x="6124" y="11731"/>
                    <a:pt x="6068" y="11977"/>
                    <a:pt x="5986" y="12198"/>
                  </a:cubicBezTo>
                  <a:cubicBezTo>
                    <a:pt x="5878" y="12497"/>
                    <a:pt x="5740" y="12786"/>
                    <a:pt x="5657" y="13102"/>
                  </a:cubicBezTo>
                  <a:cubicBezTo>
                    <a:pt x="5618" y="13319"/>
                    <a:pt x="5605" y="13539"/>
                    <a:pt x="5588" y="13759"/>
                  </a:cubicBezTo>
                  <a:cubicBezTo>
                    <a:pt x="5575" y="13854"/>
                    <a:pt x="5575" y="13950"/>
                    <a:pt x="5562" y="14045"/>
                  </a:cubicBezTo>
                  <a:cubicBezTo>
                    <a:pt x="5523" y="14564"/>
                    <a:pt x="5506" y="15100"/>
                    <a:pt x="5467" y="15606"/>
                  </a:cubicBezTo>
                  <a:cubicBezTo>
                    <a:pt x="5454" y="15662"/>
                    <a:pt x="5424" y="15715"/>
                    <a:pt x="5411" y="15784"/>
                  </a:cubicBezTo>
                  <a:lnTo>
                    <a:pt x="5398" y="15784"/>
                  </a:lnTo>
                  <a:cubicBezTo>
                    <a:pt x="5358" y="15797"/>
                    <a:pt x="5329" y="15853"/>
                    <a:pt x="5302" y="15879"/>
                  </a:cubicBezTo>
                  <a:cubicBezTo>
                    <a:pt x="5233" y="15991"/>
                    <a:pt x="5220" y="16113"/>
                    <a:pt x="5178" y="16237"/>
                  </a:cubicBezTo>
                  <a:cubicBezTo>
                    <a:pt x="5138" y="16359"/>
                    <a:pt x="5082" y="16454"/>
                    <a:pt x="5043" y="16579"/>
                  </a:cubicBezTo>
                  <a:cubicBezTo>
                    <a:pt x="5000" y="16661"/>
                    <a:pt x="4987" y="16757"/>
                    <a:pt x="4947" y="16839"/>
                  </a:cubicBezTo>
                  <a:cubicBezTo>
                    <a:pt x="4905" y="16934"/>
                    <a:pt x="4892" y="17030"/>
                    <a:pt x="4892" y="17128"/>
                  </a:cubicBezTo>
                  <a:lnTo>
                    <a:pt x="4892" y="17155"/>
                  </a:lnTo>
                  <a:lnTo>
                    <a:pt x="4892" y="17237"/>
                  </a:lnTo>
                  <a:cubicBezTo>
                    <a:pt x="4892" y="17332"/>
                    <a:pt x="4931" y="17401"/>
                    <a:pt x="5000" y="17470"/>
                  </a:cubicBezTo>
                  <a:cubicBezTo>
                    <a:pt x="5102" y="17577"/>
                    <a:pt x="5259" y="17625"/>
                    <a:pt x="5419" y="17625"/>
                  </a:cubicBezTo>
                  <a:cubicBezTo>
                    <a:pt x="5585" y="17625"/>
                    <a:pt x="5753" y="17573"/>
                    <a:pt x="5865" y="17483"/>
                  </a:cubicBezTo>
                  <a:cubicBezTo>
                    <a:pt x="5986" y="17388"/>
                    <a:pt x="5973" y="17237"/>
                    <a:pt x="5973" y="17099"/>
                  </a:cubicBezTo>
                  <a:cubicBezTo>
                    <a:pt x="5973" y="16990"/>
                    <a:pt x="5973" y="16947"/>
                    <a:pt x="5999" y="16852"/>
                  </a:cubicBezTo>
                  <a:cubicBezTo>
                    <a:pt x="5999" y="16839"/>
                    <a:pt x="5999" y="16826"/>
                    <a:pt x="6016" y="16813"/>
                  </a:cubicBezTo>
                  <a:cubicBezTo>
                    <a:pt x="6055" y="16730"/>
                    <a:pt x="6124" y="16648"/>
                    <a:pt x="6124" y="16579"/>
                  </a:cubicBezTo>
                  <a:cubicBezTo>
                    <a:pt x="6124" y="16484"/>
                    <a:pt x="6137" y="16320"/>
                    <a:pt x="6124" y="16264"/>
                  </a:cubicBezTo>
                  <a:lnTo>
                    <a:pt x="6124" y="15922"/>
                  </a:lnTo>
                  <a:cubicBezTo>
                    <a:pt x="6124" y="15909"/>
                    <a:pt x="6124" y="15853"/>
                    <a:pt x="6068" y="15827"/>
                  </a:cubicBezTo>
                  <a:lnTo>
                    <a:pt x="6055" y="15827"/>
                  </a:lnTo>
                  <a:lnTo>
                    <a:pt x="6055" y="15813"/>
                  </a:lnTo>
                  <a:lnTo>
                    <a:pt x="6055" y="15797"/>
                  </a:lnTo>
                  <a:cubicBezTo>
                    <a:pt x="6055" y="15688"/>
                    <a:pt x="6042" y="15593"/>
                    <a:pt x="6042" y="15485"/>
                  </a:cubicBezTo>
                  <a:cubicBezTo>
                    <a:pt x="6042" y="15442"/>
                    <a:pt x="6055" y="15403"/>
                    <a:pt x="6055" y="15360"/>
                  </a:cubicBezTo>
                  <a:cubicBezTo>
                    <a:pt x="6055" y="15304"/>
                    <a:pt x="6068" y="15264"/>
                    <a:pt x="6082" y="15222"/>
                  </a:cubicBezTo>
                  <a:cubicBezTo>
                    <a:pt x="6193" y="14936"/>
                    <a:pt x="6344" y="14663"/>
                    <a:pt x="6479" y="14387"/>
                  </a:cubicBezTo>
                  <a:cubicBezTo>
                    <a:pt x="6591" y="14153"/>
                    <a:pt x="6726" y="13894"/>
                    <a:pt x="6769" y="13677"/>
                  </a:cubicBezTo>
                  <a:cubicBezTo>
                    <a:pt x="6821" y="13388"/>
                    <a:pt x="6838" y="13115"/>
                    <a:pt x="6877" y="12839"/>
                  </a:cubicBezTo>
                  <a:cubicBezTo>
                    <a:pt x="6920" y="12730"/>
                    <a:pt x="6985" y="12609"/>
                    <a:pt x="7041" y="12497"/>
                  </a:cubicBezTo>
                  <a:cubicBezTo>
                    <a:pt x="7166" y="12280"/>
                    <a:pt x="7248" y="12060"/>
                    <a:pt x="7314" y="11826"/>
                  </a:cubicBezTo>
                  <a:cubicBezTo>
                    <a:pt x="7396" y="11471"/>
                    <a:pt x="7426" y="11100"/>
                    <a:pt x="7548" y="10758"/>
                  </a:cubicBezTo>
                  <a:cubicBezTo>
                    <a:pt x="7630" y="10538"/>
                    <a:pt x="7755" y="10308"/>
                    <a:pt x="7850" y="10061"/>
                  </a:cubicBezTo>
                  <a:cubicBezTo>
                    <a:pt x="7919" y="10100"/>
                    <a:pt x="8001" y="10143"/>
                    <a:pt x="8054" y="10169"/>
                  </a:cubicBezTo>
                  <a:lnTo>
                    <a:pt x="8110" y="10169"/>
                  </a:lnTo>
                  <a:cubicBezTo>
                    <a:pt x="8123" y="10169"/>
                    <a:pt x="8123" y="10156"/>
                    <a:pt x="8136" y="10143"/>
                  </a:cubicBezTo>
                  <a:cubicBezTo>
                    <a:pt x="8192" y="10018"/>
                    <a:pt x="8261" y="9854"/>
                    <a:pt x="8330" y="9703"/>
                  </a:cubicBezTo>
                  <a:cubicBezTo>
                    <a:pt x="8356" y="9650"/>
                    <a:pt x="8382" y="9607"/>
                    <a:pt x="8399" y="9552"/>
                  </a:cubicBezTo>
                  <a:lnTo>
                    <a:pt x="8399" y="9552"/>
                  </a:lnTo>
                  <a:cubicBezTo>
                    <a:pt x="8382" y="9745"/>
                    <a:pt x="8369" y="9923"/>
                    <a:pt x="8330" y="10114"/>
                  </a:cubicBezTo>
                  <a:cubicBezTo>
                    <a:pt x="8330" y="10127"/>
                    <a:pt x="8317" y="10143"/>
                    <a:pt x="8317" y="10156"/>
                  </a:cubicBezTo>
                  <a:cubicBezTo>
                    <a:pt x="8300" y="10169"/>
                    <a:pt x="8300" y="10183"/>
                    <a:pt x="8300" y="10183"/>
                  </a:cubicBezTo>
                  <a:cubicBezTo>
                    <a:pt x="8317" y="10196"/>
                    <a:pt x="8330" y="10196"/>
                    <a:pt x="8330" y="10196"/>
                  </a:cubicBezTo>
                  <a:cubicBezTo>
                    <a:pt x="8425" y="10239"/>
                    <a:pt x="8534" y="10278"/>
                    <a:pt x="8645" y="10321"/>
                  </a:cubicBezTo>
                  <a:lnTo>
                    <a:pt x="8659" y="10321"/>
                  </a:lnTo>
                  <a:cubicBezTo>
                    <a:pt x="8672" y="10321"/>
                    <a:pt x="8672" y="10321"/>
                    <a:pt x="8672" y="10308"/>
                  </a:cubicBezTo>
                  <a:cubicBezTo>
                    <a:pt x="8698" y="10239"/>
                    <a:pt x="8711" y="10169"/>
                    <a:pt x="8741" y="10100"/>
                  </a:cubicBezTo>
                  <a:lnTo>
                    <a:pt x="8741" y="10265"/>
                  </a:lnTo>
                  <a:lnTo>
                    <a:pt x="8741" y="10347"/>
                  </a:lnTo>
                  <a:cubicBezTo>
                    <a:pt x="8728" y="10360"/>
                    <a:pt x="8741" y="10373"/>
                    <a:pt x="8754" y="10373"/>
                  </a:cubicBezTo>
                  <a:cubicBezTo>
                    <a:pt x="8810" y="10403"/>
                    <a:pt x="8862" y="10416"/>
                    <a:pt x="8918" y="10416"/>
                  </a:cubicBezTo>
                  <a:cubicBezTo>
                    <a:pt x="8958" y="10511"/>
                    <a:pt x="9014" y="10607"/>
                    <a:pt x="9069" y="10702"/>
                  </a:cubicBezTo>
                  <a:cubicBezTo>
                    <a:pt x="9221" y="10965"/>
                    <a:pt x="9369" y="11225"/>
                    <a:pt x="9507" y="11497"/>
                  </a:cubicBezTo>
                  <a:cubicBezTo>
                    <a:pt x="9658" y="11839"/>
                    <a:pt x="9796" y="12224"/>
                    <a:pt x="10042" y="12510"/>
                  </a:cubicBezTo>
                  <a:cubicBezTo>
                    <a:pt x="10042" y="12526"/>
                    <a:pt x="10056" y="12539"/>
                    <a:pt x="10056" y="12553"/>
                  </a:cubicBezTo>
                  <a:cubicBezTo>
                    <a:pt x="10164" y="12730"/>
                    <a:pt x="10220" y="12881"/>
                    <a:pt x="10259" y="13102"/>
                  </a:cubicBezTo>
                  <a:cubicBezTo>
                    <a:pt x="10315" y="13319"/>
                    <a:pt x="10384" y="13539"/>
                    <a:pt x="10480" y="13743"/>
                  </a:cubicBezTo>
                  <a:cubicBezTo>
                    <a:pt x="10618" y="14071"/>
                    <a:pt x="10835" y="14361"/>
                    <a:pt x="11055" y="14646"/>
                  </a:cubicBezTo>
                  <a:cubicBezTo>
                    <a:pt x="11177" y="14840"/>
                    <a:pt x="11301" y="15031"/>
                    <a:pt x="11410" y="15222"/>
                  </a:cubicBezTo>
                  <a:cubicBezTo>
                    <a:pt x="11439" y="15278"/>
                    <a:pt x="11466" y="15333"/>
                    <a:pt x="11492" y="15386"/>
                  </a:cubicBezTo>
                  <a:cubicBezTo>
                    <a:pt x="11505" y="15416"/>
                    <a:pt x="11522" y="15442"/>
                    <a:pt x="11535" y="15455"/>
                  </a:cubicBezTo>
                  <a:lnTo>
                    <a:pt x="11535" y="15468"/>
                  </a:lnTo>
                  <a:cubicBezTo>
                    <a:pt x="11505" y="15485"/>
                    <a:pt x="11505" y="15498"/>
                    <a:pt x="11492" y="15524"/>
                  </a:cubicBezTo>
                  <a:lnTo>
                    <a:pt x="11492" y="15537"/>
                  </a:lnTo>
                  <a:cubicBezTo>
                    <a:pt x="11479" y="15550"/>
                    <a:pt x="11479" y="15580"/>
                    <a:pt x="11479" y="15606"/>
                  </a:cubicBezTo>
                  <a:cubicBezTo>
                    <a:pt x="11466" y="15758"/>
                    <a:pt x="11479" y="15909"/>
                    <a:pt x="11479" y="16073"/>
                  </a:cubicBezTo>
                  <a:cubicBezTo>
                    <a:pt x="11479" y="16099"/>
                    <a:pt x="11466" y="16142"/>
                    <a:pt x="11453" y="16182"/>
                  </a:cubicBezTo>
                  <a:cubicBezTo>
                    <a:pt x="11453" y="16277"/>
                    <a:pt x="11423" y="16415"/>
                    <a:pt x="11479" y="16471"/>
                  </a:cubicBezTo>
                  <a:cubicBezTo>
                    <a:pt x="11535" y="16537"/>
                    <a:pt x="11604" y="16579"/>
                    <a:pt x="11686" y="16619"/>
                  </a:cubicBezTo>
                  <a:cubicBezTo>
                    <a:pt x="11794" y="16701"/>
                    <a:pt x="11916" y="16744"/>
                    <a:pt x="12041" y="16813"/>
                  </a:cubicBezTo>
                  <a:cubicBezTo>
                    <a:pt x="12123" y="16865"/>
                    <a:pt x="12163" y="16934"/>
                    <a:pt x="12219" y="17030"/>
                  </a:cubicBezTo>
                  <a:cubicBezTo>
                    <a:pt x="12288" y="17112"/>
                    <a:pt x="12357" y="17194"/>
                    <a:pt x="12452" y="17250"/>
                  </a:cubicBezTo>
                  <a:cubicBezTo>
                    <a:pt x="12534" y="17293"/>
                    <a:pt x="12616" y="17306"/>
                    <a:pt x="12698" y="17319"/>
                  </a:cubicBezTo>
                  <a:lnTo>
                    <a:pt x="12738" y="17319"/>
                  </a:lnTo>
                  <a:cubicBezTo>
                    <a:pt x="12758" y="17321"/>
                    <a:pt x="12777" y="17321"/>
                    <a:pt x="12797" y="17321"/>
                  </a:cubicBezTo>
                  <a:cubicBezTo>
                    <a:pt x="12925" y="17321"/>
                    <a:pt x="13047" y="17285"/>
                    <a:pt x="13178" y="17237"/>
                  </a:cubicBezTo>
                  <a:cubicBezTo>
                    <a:pt x="13218" y="17224"/>
                    <a:pt x="13261" y="17194"/>
                    <a:pt x="13287" y="17155"/>
                  </a:cubicBezTo>
                  <a:cubicBezTo>
                    <a:pt x="13356" y="17112"/>
                    <a:pt x="13395" y="17046"/>
                    <a:pt x="13412" y="16934"/>
                  </a:cubicBezTo>
                  <a:cubicBezTo>
                    <a:pt x="13412" y="16908"/>
                    <a:pt x="13412" y="16882"/>
                    <a:pt x="13395" y="16852"/>
                  </a:cubicBezTo>
                  <a:cubicBezTo>
                    <a:pt x="13382" y="16730"/>
                    <a:pt x="13300" y="16635"/>
                    <a:pt x="13231" y="16553"/>
                  </a:cubicBezTo>
                  <a:cubicBezTo>
                    <a:pt x="13205" y="16523"/>
                    <a:pt x="13191" y="16484"/>
                    <a:pt x="13165" y="16471"/>
                  </a:cubicBezTo>
                  <a:cubicBezTo>
                    <a:pt x="13053" y="16346"/>
                    <a:pt x="12919" y="16251"/>
                    <a:pt x="12820" y="16126"/>
                  </a:cubicBezTo>
                  <a:cubicBezTo>
                    <a:pt x="12794" y="16086"/>
                    <a:pt x="12767" y="16030"/>
                    <a:pt x="12725" y="16004"/>
                  </a:cubicBezTo>
                  <a:cubicBezTo>
                    <a:pt x="12643" y="15922"/>
                    <a:pt x="12560" y="15813"/>
                    <a:pt x="12508" y="15731"/>
                  </a:cubicBezTo>
                  <a:cubicBezTo>
                    <a:pt x="12508" y="15715"/>
                    <a:pt x="12491" y="15688"/>
                    <a:pt x="12491" y="15688"/>
                  </a:cubicBezTo>
                  <a:lnTo>
                    <a:pt x="12478" y="15675"/>
                  </a:lnTo>
                  <a:cubicBezTo>
                    <a:pt x="12478" y="15662"/>
                    <a:pt x="12465" y="15619"/>
                    <a:pt x="12452" y="15593"/>
                  </a:cubicBezTo>
                  <a:cubicBezTo>
                    <a:pt x="12430" y="15571"/>
                    <a:pt x="12388" y="15547"/>
                    <a:pt x="12350" y="15547"/>
                  </a:cubicBezTo>
                  <a:cubicBezTo>
                    <a:pt x="12342" y="15547"/>
                    <a:pt x="12334" y="15548"/>
                    <a:pt x="12327" y="15550"/>
                  </a:cubicBezTo>
                  <a:lnTo>
                    <a:pt x="12314" y="15567"/>
                  </a:lnTo>
                  <a:cubicBezTo>
                    <a:pt x="12288" y="15537"/>
                    <a:pt x="12261" y="15524"/>
                    <a:pt x="12261" y="15511"/>
                  </a:cubicBezTo>
                  <a:cubicBezTo>
                    <a:pt x="12232" y="15468"/>
                    <a:pt x="12219" y="15429"/>
                    <a:pt x="12205" y="15373"/>
                  </a:cubicBezTo>
                  <a:cubicBezTo>
                    <a:pt x="12192" y="15360"/>
                    <a:pt x="12179" y="15347"/>
                    <a:pt x="12179" y="15320"/>
                  </a:cubicBezTo>
                  <a:cubicBezTo>
                    <a:pt x="11933" y="14702"/>
                    <a:pt x="11794" y="14058"/>
                    <a:pt x="11587" y="13430"/>
                  </a:cubicBezTo>
                  <a:cubicBezTo>
                    <a:pt x="11492" y="13102"/>
                    <a:pt x="11341" y="12799"/>
                    <a:pt x="11177" y="12497"/>
                  </a:cubicBezTo>
                  <a:cubicBezTo>
                    <a:pt x="11163" y="12415"/>
                    <a:pt x="11137" y="12319"/>
                    <a:pt x="11111" y="12224"/>
                  </a:cubicBezTo>
                  <a:cubicBezTo>
                    <a:pt x="11042" y="12046"/>
                    <a:pt x="10946" y="11869"/>
                    <a:pt x="10917" y="11662"/>
                  </a:cubicBezTo>
                  <a:cubicBezTo>
                    <a:pt x="10877" y="11402"/>
                    <a:pt x="10877" y="11113"/>
                    <a:pt x="10821" y="10840"/>
                  </a:cubicBezTo>
                  <a:cubicBezTo>
                    <a:pt x="10782" y="10636"/>
                    <a:pt x="10739" y="10455"/>
                    <a:pt x="10670" y="10265"/>
                  </a:cubicBezTo>
                  <a:cubicBezTo>
                    <a:pt x="10739" y="10239"/>
                    <a:pt x="10808" y="10209"/>
                    <a:pt x="10864" y="10183"/>
                  </a:cubicBezTo>
                  <a:cubicBezTo>
                    <a:pt x="10877" y="10169"/>
                    <a:pt x="10891" y="10169"/>
                    <a:pt x="10891" y="10169"/>
                  </a:cubicBezTo>
                  <a:cubicBezTo>
                    <a:pt x="10877" y="10169"/>
                    <a:pt x="10904" y="10156"/>
                    <a:pt x="10904" y="10143"/>
                  </a:cubicBezTo>
                  <a:cubicBezTo>
                    <a:pt x="10904" y="10114"/>
                    <a:pt x="10891" y="10100"/>
                    <a:pt x="10877" y="10074"/>
                  </a:cubicBezTo>
                  <a:cubicBezTo>
                    <a:pt x="10848" y="10018"/>
                    <a:pt x="10835" y="9962"/>
                    <a:pt x="10808" y="9897"/>
                  </a:cubicBezTo>
                  <a:lnTo>
                    <a:pt x="10808" y="9897"/>
                  </a:lnTo>
                  <a:cubicBezTo>
                    <a:pt x="10848" y="9979"/>
                    <a:pt x="10891" y="10031"/>
                    <a:pt x="10930" y="10100"/>
                  </a:cubicBezTo>
                  <a:lnTo>
                    <a:pt x="10946" y="10100"/>
                  </a:lnTo>
                  <a:cubicBezTo>
                    <a:pt x="10946" y="10114"/>
                    <a:pt x="10960" y="10114"/>
                    <a:pt x="10960" y="10114"/>
                  </a:cubicBezTo>
                  <a:cubicBezTo>
                    <a:pt x="11029" y="10087"/>
                    <a:pt x="11012" y="10087"/>
                    <a:pt x="11081" y="10061"/>
                  </a:cubicBezTo>
                  <a:cubicBezTo>
                    <a:pt x="11094" y="10045"/>
                    <a:pt x="11137" y="10045"/>
                    <a:pt x="11137" y="10018"/>
                  </a:cubicBezTo>
                  <a:cubicBezTo>
                    <a:pt x="11137" y="9992"/>
                    <a:pt x="11124" y="9992"/>
                    <a:pt x="11111" y="9962"/>
                  </a:cubicBezTo>
                  <a:cubicBezTo>
                    <a:pt x="11111" y="9936"/>
                    <a:pt x="11094" y="9923"/>
                    <a:pt x="11081" y="9897"/>
                  </a:cubicBezTo>
                  <a:cubicBezTo>
                    <a:pt x="11137" y="9798"/>
                    <a:pt x="11219" y="9703"/>
                    <a:pt x="11259" y="9663"/>
                  </a:cubicBezTo>
                  <a:lnTo>
                    <a:pt x="11259" y="9650"/>
                  </a:lnTo>
                  <a:cubicBezTo>
                    <a:pt x="11275" y="9650"/>
                    <a:pt x="11275" y="9634"/>
                    <a:pt x="11275" y="9621"/>
                  </a:cubicBezTo>
                  <a:cubicBezTo>
                    <a:pt x="11275" y="9607"/>
                    <a:pt x="11275" y="9621"/>
                    <a:pt x="11259" y="9594"/>
                  </a:cubicBezTo>
                  <a:cubicBezTo>
                    <a:pt x="11124" y="9387"/>
                    <a:pt x="10973" y="9157"/>
                    <a:pt x="10795" y="8937"/>
                  </a:cubicBezTo>
                  <a:cubicBezTo>
                    <a:pt x="10644" y="8539"/>
                    <a:pt x="10424" y="8155"/>
                    <a:pt x="10138" y="7842"/>
                  </a:cubicBezTo>
                  <a:lnTo>
                    <a:pt x="10138" y="7826"/>
                  </a:lnTo>
                  <a:cubicBezTo>
                    <a:pt x="10437" y="8102"/>
                    <a:pt x="10683" y="8444"/>
                    <a:pt x="10835" y="8812"/>
                  </a:cubicBezTo>
                  <a:cubicBezTo>
                    <a:pt x="10946" y="8786"/>
                    <a:pt x="11042" y="8730"/>
                    <a:pt x="11137" y="8677"/>
                  </a:cubicBezTo>
                  <a:cubicBezTo>
                    <a:pt x="11012" y="8417"/>
                    <a:pt x="10877" y="8171"/>
                    <a:pt x="10713" y="7938"/>
                  </a:cubicBezTo>
                  <a:lnTo>
                    <a:pt x="10713" y="7938"/>
                  </a:lnTo>
                  <a:cubicBezTo>
                    <a:pt x="10848" y="8115"/>
                    <a:pt x="10986" y="8293"/>
                    <a:pt x="11111" y="8470"/>
                  </a:cubicBezTo>
                  <a:cubicBezTo>
                    <a:pt x="11124" y="8483"/>
                    <a:pt x="11124" y="8500"/>
                    <a:pt x="11137" y="8500"/>
                  </a:cubicBezTo>
                  <a:cubicBezTo>
                    <a:pt x="11137" y="8500"/>
                    <a:pt x="11150" y="8483"/>
                    <a:pt x="11137" y="8483"/>
                  </a:cubicBezTo>
                  <a:cubicBezTo>
                    <a:pt x="10986" y="8237"/>
                    <a:pt x="10795" y="8007"/>
                    <a:pt x="10618" y="7760"/>
                  </a:cubicBezTo>
                  <a:cubicBezTo>
                    <a:pt x="10588" y="7717"/>
                    <a:pt x="10562" y="7678"/>
                    <a:pt x="10519" y="7635"/>
                  </a:cubicBezTo>
                  <a:lnTo>
                    <a:pt x="10519" y="7635"/>
                  </a:lnTo>
                  <a:cubicBezTo>
                    <a:pt x="10782" y="7895"/>
                    <a:pt x="11029" y="8171"/>
                    <a:pt x="11232" y="8470"/>
                  </a:cubicBezTo>
                  <a:cubicBezTo>
                    <a:pt x="11341" y="8348"/>
                    <a:pt x="11453" y="8224"/>
                    <a:pt x="11574" y="8115"/>
                  </a:cubicBezTo>
                  <a:cubicBezTo>
                    <a:pt x="11535" y="8046"/>
                    <a:pt x="11479" y="7977"/>
                    <a:pt x="11423" y="7908"/>
                  </a:cubicBezTo>
                  <a:lnTo>
                    <a:pt x="11423" y="7908"/>
                  </a:lnTo>
                  <a:cubicBezTo>
                    <a:pt x="11466" y="7951"/>
                    <a:pt x="11505" y="7990"/>
                    <a:pt x="11548" y="8020"/>
                  </a:cubicBezTo>
                  <a:cubicBezTo>
                    <a:pt x="11561" y="8033"/>
                    <a:pt x="11561" y="8033"/>
                    <a:pt x="11561" y="8046"/>
                  </a:cubicBezTo>
                  <a:cubicBezTo>
                    <a:pt x="11564" y="8049"/>
                    <a:pt x="11567" y="8050"/>
                    <a:pt x="11570" y="8050"/>
                  </a:cubicBezTo>
                  <a:cubicBezTo>
                    <a:pt x="11584" y="8050"/>
                    <a:pt x="11601" y="8030"/>
                    <a:pt x="11587" y="8020"/>
                  </a:cubicBezTo>
                  <a:cubicBezTo>
                    <a:pt x="11479" y="7895"/>
                    <a:pt x="11328" y="7786"/>
                    <a:pt x="11193" y="7678"/>
                  </a:cubicBezTo>
                  <a:cubicBezTo>
                    <a:pt x="11177" y="7661"/>
                    <a:pt x="11150" y="7635"/>
                    <a:pt x="11124" y="7622"/>
                  </a:cubicBezTo>
                  <a:lnTo>
                    <a:pt x="11124" y="7622"/>
                  </a:lnTo>
                  <a:cubicBezTo>
                    <a:pt x="11341" y="7704"/>
                    <a:pt x="11535" y="7826"/>
                    <a:pt x="11712" y="7990"/>
                  </a:cubicBezTo>
                  <a:cubicBezTo>
                    <a:pt x="11739" y="7924"/>
                    <a:pt x="11768" y="7855"/>
                    <a:pt x="11794" y="7786"/>
                  </a:cubicBezTo>
                  <a:lnTo>
                    <a:pt x="11794" y="7760"/>
                  </a:lnTo>
                  <a:cubicBezTo>
                    <a:pt x="11794" y="7730"/>
                    <a:pt x="11781" y="7717"/>
                    <a:pt x="11768" y="7704"/>
                  </a:cubicBezTo>
                  <a:cubicBezTo>
                    <a:pt x="11548" y="7497"/>
                    <a:pt x="11275" y="7333"/>
                    <a:pt x="10986" y="7237"/>
                  </a:cubicBezTo>
                  <a:lnTo>
                    <a:pt x="10986" y="7237"/>
                  </a:lnTo>
                  <a:cubicBezTo>
                    <a:pt x="11055" y="7251"/>
                    <a:pt x="11137" y="7280"/>
                    <a:pt x="11206" y="7306"/>
                  </a:cubicBezTo>
                  <a:cubicBezTo>
                    <a:pt x="11397" y="7402"/>
                    <a:pt x="11574" y="7514"/>
                    <a:pt x="11752" y="7609"/>
                  </a:cubicBezTo>
                  <a:cubicBezTo>
                    <a:pt x="11768" y="7622"/>
                    <a:pt x="11794" y="7635"/>
                    <a:pt x="11808" y="7635"/>
                  </a:cubicBezTo>
                  <a:cubicBezTo>
                    <a:pt x="11834" y="7622"/>
                    <a:pt x="11821" y="7596"/>
                    <a:pt x="11808" y="7596"/>
                  </a:cubicBezTo>
                  <a:cubicBezTo>
                    <a:pt x="11686" y="7527"/>
                    <a:pt x="11548" y="7445"/>
                    <a:pt x="11423" y="7375"/>
                  </a:cubicBezTo>
                  <a:lnTo>
                    <a:pt x="11423" y="7375"/>
                  </a:lnTo>
                  <a:cubicBezTo>
                    <a:pt x="11535" y="7415"/>
                    <a:pt x="11630" y="7458"/>
                    <a:pt x="11739" y="7497"/>
                  </a:cubicBezTo>
                  <a:lnTo>
                    <a:pt x="11781" y="7293"/>
                  </a:lnTo>
                  <a:lnTo>
                    <a:pt x="11781" y="7280"/>
                  </a:lnTo>
                  <a:lnTo>
                    <a:pt x="11768" y="7267"/>
                  </a:lnTo>
                  <a:cubicBezTo>
                    <a:pt x="11604" y="7185"/>
                    <a:pt x="11423" y="7129"/>
                    <a:pt x="11246" y="7116"/>
                  </a:cubicBezTo>
                  <a:lnTo>
                    <a:pt x="11505" y="7116"/>
                  </a:lnTo>
                  <a:cubicBezTo>
                    <a:pt x="11548" y="7129"/>
                    <a:pt x="11604" y="7155"/>
                    <a:pt x="11643" y="7168"/>
                  </a:cubicBezTo>
                  <a:cubicBezTo>
                    <a:pt x="11699" y="7198"/>
                    <a:pt x="11808" y="7251"/>
                    <a:pt x="11890" y="7280"/>
                  </a:cubicBezTo>
                  <a:cubicBezTo>
                    <a:pt x="11903" y="7280"/>
                    <a:pt x="11916" y="7251"/>
                    <a:pt x="11903" y="7237"/>
                  </a:cubicBezTo>
                  <a:cubicBezTo>
                    <a:pt x="11834" y="7198"/>
                    <a:pt x="11752" y="7168"/>
                    <a:pt x="11686" y="7142"/>
                  </a:cubicBezTo>
                  <a:cubicBezTo>
                    <a:pt x="11768" y="7142"/>
                    <a:pt x="11834" y="7155"/>
                    <a:pt x="11903" y="7168"/>
                  </a:cubicBezTo>
                  <a:cubicBezTo>
                    <a:pt x="11933" y="7086"/>
                    <a:pt x="11933" y="6978"/>
                    <a:pt x="11916" y="6896"/>
                  </a:cubicBezTo>
                  <a:cubicBezTo>
                    <a:pt x="11850" y="6856"/>
                    <a:pt x="11781" y="6856"/>
                    <a:pt x="11712" y="6840"/>
                  </a:cubicBezTo>
                  <a:cubicBezTo>
                    <a:pt x="11656" y="6840"/>
                    <a:pt x="11604" y="6827"/>
                    <a:pt x="11548" y="6827"/>
                  </a:cubicBezTo>
                  <a:cubicBezTo>
                    <a:pt x="11630" y="6813"/>
                    <a:pt x="11712" y="6813"/>
                    <a:pt x="11794" y="6813"/>
                  </a:cubicBezTo>
                  <a:cubicBezTo>
                    <a:pt x="11808" y="6807"/>
                    <a:pt x="11828" y="6807"/>
                    <a:pt x="11849" y="6807"/>
                  </a:cubicBezTo>
                  <a:cubicBezTo>
                    <a:pt x="11869" y="6807"/>
                    <a:pt x="11890" y="6807"/>
                    <a:pt x="11903" y="6800"/>
                  </a:cubicBezTo>
                  <a:cubicBezTo>
                    <a:pt x="11916" y="6787"/>
                    <a:pt x="11903" y="6758"/>
                    <a:pt x="11890" y="6758"/>
                  </a:cubicBezTo>
                  <a:cubicBezTo>
                    <a:pt x="11739" y="6758"/>
                    <a:pt x="11574" y="6758"/>
                    <a:pt x="11423" y="6774"/>
                  </a:cubicBezTo>
                  <a:cubicBezTo>
                    <a:pt x="11439" y="6758"/>
                    <a:pt x="11466" y="6744"/>
                    <a:pt x="11479" y="6718"/>
                  </a:cubicBezTo>
                  <a:cubicBezTo>
                    <a:pt x="11561" y="6705"/>
                    <a:pt x="11630" y="6705"/>
                    <a:pt x="11699" y="6692"/>
                  </a:cubicBezTo>
                  <a:cubicBezTo>
                    <a:pt x="11686" y="6649"/>
                    <a:pt x="11670" y="6610"/>
                    <a:pt x="11656" y="6567"/>
                  </a:cubicBezTo>
                  <a:cubicBezTo>
                    <a:pt x="11933" y="6294"/>
                    <a:pt x="12205" y="6018"/>
                    <a:pt x="12426" y="5719"/>
                  </a:cubicBezTo>
                  <a:cubicBezTo>
                    <a:pt x="12521" y="5594"/>
                    <a:pt x="12643" y="5459"/>
                    <a:pt x="12685" y="5295"/>
                  </a:cubicBezTo>
                  <a:cubicBezTo>
                    <a:pt x="12685" y="5295"/>
                    <a:pt x="12698" y="5278"/>
                    <a:pt x="12698" y="5265"/>
                  </a:cubicBezTo>
                  <a:lnTo>
                    <a:pt x="12698" y="5213"/>
                  </a:lnTo>
                  <a:lnTo>
                    <a:pt x="12698" y="5196"/>
                  </a:lnTo>
                  <a:lnTo>
                    <a:pt x="12698" y="5183"/>
                  </a:lnTo>
                  <a:cubicBezTo>
                    <a:pt x="12698" y="5075"/>
                    <a:pt x="12629" y="4992"/>
                    <a:pt x="12590" y="4884"/>
                  </a:cubicBezTo>
                  <a:cubicBezTo>
                    <a:pt x="12465" y="4651"/>
                    <a:pt x="12357" y="4417"/>
                    <a:pt x="12179" y="4210"/>
                  </a:cubicBezTo>
                  <a:cubicBezTo>
                    <a:pt x="12028" y="4006"/>
                    <a:pt x="11821" y="3842"/>
                    <a:pt x="11699" y="3635"/>
                  </a:cubicBezTo>
                  <a:cubicBezTo>
                    <a:pt x="11574" y="3444"/>
                    <a:pt x="11466" y="3240"/>
                    <a:pt x="11315" y="3076"/>
                  </a:cubicBezTo>
                  <a:cubicBezTo>
                    <a:pt x="11177" y="2938"/>
                    <a:pt x="11042" y="2829"/>
                    <a:pt x="10864" y="2760"/>
                  </a:cubicBezTo>
                  <a:cubicBezTo>
                    <a:pt x="10864" y="2760"/>
                    <a:pt x="10848" y="2747"/>
                    <a:pt x="10821" y="2747"/>
                  </a:cubicBezTo>
                  <a:cubicBezTo>
                    <a:pt x="10848" y="2718"/>
                    <a:pt x="10877" y="2678"/>
                    <a:pt x="10891" y="2649"/>
                  </a:cubicBezTo>
                  <a:cubicBezTo>
                    <a:pt x="10930" y="2566"/>
                    <a:pt x="10930" y="2484"/>
                    <a:pt x="10891" y="2419"/>
                  </a:cubicBezTo>
                  <a:cubicBezTo>
                    <a:pt x="10848" y="2350"/>
                    <a:pt x="10782" y="2307"/>
                    <a:pt x="10713" y="2281"/>
                  </a:cubicBezTo>
                  <a:cubicBezTo>
                    <a:pt x="10685" y="2274"/>
                    <a:pt x="10661" y="2271"/>
                    <a:pt x="10639" y="2271"/>
                  </a:cubicBezTo>
                  <a:cubicBezTo>
                    <a:pt x="10617" y="2271"/>
                    <a:pt x="10596" y="2274"/>
                    <a:pt x="10575" y="2281"/>
                  </a:cubicBezTo>
                  <a:cubicBezTo>
                    <a:pt x="10618" y="2254"/>
                    <a:pt x="10670" y="2238"/>
                    <a:pt x="10726" y="2225"/>
                  </a:cubicBezTo>
                  <a:cubicBezTo>
                    <a:pt x="10766" y="2211"/>
                    <a:pt x="10821" y="2211"/>
                    <a:pt x="10848" y="2211"/>
                  </a:cubicBezTo>
                  <a:cubicBezTo>
                    <a:pt x="10864" y="2211"/>
                    <a:pt x="10864" y="2225"/>
                    <a:pt x="10877" y="2225"/>
                  </a:cubicBezTo>
                  <a:lnTo>
                    <a:pt x="10891" y="2225"/>
                  </a:lnTo>
                  <a:cubicBezTo>
                    <a:pt x="10930" y="2267"/>
                    <a:pt x="10946" y="2320"/>
                    <a:pt x="10986" y="2376"/>
                  </a:cubicBezTo>
                  <a:cubicBezTo>
                    <a:pt x="10999" y="2389"/>
                    <a:pt x="10999" y="2402"/>
                    <a:pt x="11012" y="2402"/>
                  </a:cubicBezTo>
                  <a:cubicBezTo>
                    <a:pt x="11017" y="2407"/>
                    <a:pt x="11022" y="2409"/>
                    <a:pt x="11025" y="2409"/>
                  </a:cubicBezTo>
                  <a:cubicBezTo>
                    <a:pt x="11034" y="2409"/>
                    <a:pt x="11038" y="2398"/>
                    <a:pt x="11029" y="2389"/>
                  </a:cubicBezTo>
                  <a:lnTo>
                    <a:pt x="11029" y="2376"/>
                  </a:lnTo>
                  <a:cubicBezTo>
                    <a:pt x="10986" y="2320"/>
                    <a:pt x="10986" y="2294"/>
                    <a:pt x="10960" y="2238"/>
                  </a:cubicBezTo>
                  <a:cubicBezTo>
                    <a:pt x="10946" y="2225"/>
                    <a:pt x="10930" y="2211"/>
                    <a:pt x="10917" y="2211"/>
                  </a:cubicBezTo>
                  <a:cubicBezTo>
                    <a:pt x="10917" y="2185"/>
                    <a:pt x="10904" y="2185"/>
                    <a:pt x="10891" y="2172"/>
                  </a:cubicBezTo>
                  <a:cubicBezTo>
                    <a:pt x="10864" y="2156"/>
                    <a:pt x="10835" y="2142"/>
                    <a:pt x="10808" y="2129"/>
                  </a:cubicBezTo>
                  <a:cubicBezTo>
                    <a:pt x="10795" y="2123"/>
                    <a:pt x="10775" y="2119"/>
                    <a:pt x="10752" y="2119"/>
                  </a:cubicBezTo>
                  <a:cubicBezTo>
                    <a:pt x="10729" y="2119"/>
                    <a:pt x="10705" y="2123"/>
                    <a:pt x="10683" y="2129"/>
                  </a:cubicBezTo>
                  <a:cubicBezTo>
                    <a:pt x="10644" y="2142"/>
                    <a:pt x="10618" y="2156"/>
                    <a:pt x="10588" y="2156"/>
                  </a:cubicBezTo>
                  <a:cubicBezTo>
                    <a:pt x="10588" y="2156"/>
                    <a:pt x="10588" y="2172"/>
                    <a:pt x="10575" y="2172"/>
                  </a:cubicBezTo>
                  <a:lnTo>
                    <a:pt x="10562" y="2172"/>
                  </a:lnTo>
                  <a:cubicBezTo>
                    <a:pt x="10523" y="2183"/>
                    <a:pt x="10484" y="2189"/>
                    <a:pt x="10447" y="2189"/>
                  </a:cubicBezTo>
                  <a:cubicBezTo>
                    <a:pt x="10393" y="2189"/>
                    <a:pt x="10343" y="2176"/>
                    <a:pt x="10302" y="2142"/>
                  </a:cubicBezTo>
                  <a:cubicBezTo>
                    <a:pt x="10233" y="2034"/>
                    <a:pt x="10315" y="1827"/>
                    <a:pt x="10424" y="1718"/>
                  </a:cubicBezTo>
                  <a:cubicBezTo>
                    <a:pt x="10466" y="1663"/>
                    <a:pt x="10506" y="1623"/>
                    <a:pt x="10562" y="1567"/>
                  </a:cubicBezTo>
                  <a:cubicBezTo>
                    <a:pt x="10618" y="1515"/>
                    <a:pt x="10670" y="1446"/>
                    <a:pt x="10700" y="1377"/>
                  </a:cubicBezTo>
                  <a:cubicBezTo>
                    <a:pt x="10713" y="1350"/>
                    <a:pt x="10726" y="1321"/>
                    <a:pt x="10726" y="1294"/>
                  </a:cubicBezTo>
                  <a:cubicBezTo>
                    <a:pt x="10739" y="1268"/>
                    <a:pt x="10752" y="1239"/>
                    <a:pt x="10752" y="1212"/>
                  </a:cubicBezTo>
                  <a:cubicBezTo>
                    <a:pt x="10795" y="966"/>
                    <a:pt x="10601" y="775"/>
                    <a:pt x="10453" y="594"/>
                  </a:cubicBezTo>
                  <a:cubicBezTo>
                    <a:pt x="10289" y="404"/>
                    <a:pt x="10125" y="183"/>
                    <a:pt x="9878" y="88"/>
                  </a:cubicBezTo>
                  <a:cubicBezTo>
                    <a:pt x="9796" y="62"/>
                    <a:pt x="9714" y="35"/>
                    <a:pt x="9632" y="35"/>
                  </a:cubicBezTo>
                  <a:cubicBezTo>
                    <a:pt x="9652" y="34"/>
                    <a:pt x="9672" y="33"/>
                    <a:pt x="9692" y="33"/>
                  </a:cubicBezTo>
                  <a:cubicBezTo>
                    <a:pt x="9849" y="33"/>
                    <a:pt x="10002" y="89"/>
                    <a:pt x="10125" y="200"/>
                  </a:cubicBezTo>
                  <a:cubicBezTo>
                    <a:pt x="10259" y="321"/>
                    <a:pt x="10384" y="486"/>
                    <a:pt x="10536" y="594"/>
                  </a:cubicBezTo>
                  <a:cubicBezTo>
                    <a:pt x="10568" y="618"/>
                    <a:pt x="10611" y="640"/>
                    <a:pt x="10655" y="640"/>
                  </a:cubicBezTo>
                  <a:cubicBezTo>
                    <a:pt x="10664" y="640"/>
                    <a:pt x="10674" y="639"/>
                    <a:pt x="10683" y="637"/>
                  </a:cubicBezTo>
                  <a:cubicBezTo>
                    <a:pt x="10697" y="637"/>
                    <a:pt x="10689" y="620"/>
                    <a:pt x="10678" y="620"/>
                  </a:cubicBezTo>
                  <a:cubicBezTo>
                    <a:pt x="10676" y="620"/>
                    <a:pt x="10673" y="621"/>
                    <a:pt x="10670" y="624"/>
                  </a:cubicBezTo>
                  <a:cubicBezTo>
                    <a:pt x="10657" y="624"/>
                    <a:pt x="10631" y="611"/>
                    <a:pt x="10618" y="594"/>
                  </a:cubicBezTo>
                  <a:cubicBezTo>
                    <a:pt x="10588" y="594"/>
                    <a:pt x="10536" y="555"/>
                    <a:pt x="10506" y="542"/>
                  </a:cubicBezTo>
                  <a:cubicBezTo>
                    <a:pt x="10371" y="430"/>
                    <a:pt x="10273" y="295"/>
                    <a:pt x="10151" y="183"/>
                  </a:cubicBezTo>
                  <a:cubicBezTo>
                    <a:pt x="10026" y="75"/>
                    <a:pt x="9849" y="6"/>
                    <a:pt x="9684" y="6"/>
                  </a:cubicBezTo>
                  <a:cubicBezTo>
                    <a:pt x="9656" y="2"/>
                    <a:pt x="9627" y="1"/>
                    <a:pt x="9599" y="1"/>
                  </a:cubicBezTo>
                  <a:close/>
                </a:path>
              </a:pathLst>
            </a:custGeom>
            <a:solidFill>
              <a:srgbClr val="1515D1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7"/>
            <p:cNvSpPr/>
            <p:nvPr/>
          </p:nvSpPr>
          <p:spPr>
            <a:xfrm flipH="1">
              <a:off x="1799355" y="3051296"/>
              <a:ext cx="162" cy="16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3E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1" name="Google Shape;12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025" y="232408"/>
            <a:ext cx="9144001" cy="1121434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7"/>
          <p:cNvSpPr txBox="1"/>
          <p:nvPr/>
        </p:nvSpPr>
        <p:spPr>
          <a:xfrm>
            <a:off x="284050" y="1410175"/>
            <a:ext cx="6279600" cy="24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Attend all area meetings.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Serve as aide to the president.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Perform all duties of the president when the president is absent or unable to serve.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Implement, promote, and carry out KEHA educational programs.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Prepare and submit any required reports.</a:t>
            </a:r>
            <a:endParaRPr sz="21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18"/>
          <p:cNvGrpSpPr/>
          <p:nvPr/>
        </p:nvGrpSpPr>
        <p:grpSpPr>
          <a:xfrm>
            <a:off x="6564682" y="821221"/>
            <a:ext cx="2146092" cy="3564195"/>
            <a:chOff x="969217" y="717854"/>
            <a:chExt cx="2214978" cy="3885528"/>
          </a:xfrm>
        </p:grpSpPr>
        <p:grpSp>
          <p:nvGrpSpPr>
            <p:cNvPr id="128" name="Google Shape;128;p18"/>
            <p:cNvGrpSpPr/>
            <p:nvPr/>
          </p:nvGrpSpPr>
          <p:grpSpPr>
            <a:xfrm>
              <a:off x="969217" y="717854"/>
              <a:ext cx="2214978" cy="2811285"/>
              <a:chOff x="2115442" y="2292104"/>
              <a:chExt cx="2214978" cy="2811285"/>
            </a:xfrm>
          </p:grpSpPr>
          <p:sp>
            <p:nvSpPr>
              <p:cNvPr id="129" name="Google Shape;129;p18"/>
              <p:cNvSpPr/>
              <p:nvPr/>
            </p:nvSpPr>
            <p:spPr>
              <a:xfrm>
                <a:off x="2356896" y="2292104"/>
                <a:ext cx="710966" cy="448355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764" extrusionOk="0">
                    <a:moveTo>
                      <a:pt x="3885" y="1"/>
                    </a:moveTo>
                    <a:cubicBezTo>
                      <a:pt x="3691" y="1"/>
                      <a:pt x="3478" y="110"/>
                      <a:pt x="3288" y="236"/>
                    </a:cubicBezTo>
                    <a:lnTo>
                      <a:pt x="3258" y="236"/>
                    </a:lnTo>
                    <a:cubicBezTo>
                      <a:pt x="2861" y="499"/>
                      <a:pt x="2315" y="854"/>
                      <a:pt x="1740" y="1140"/>
                    </a:cubicBezTo>
                    <a:cubicBezTo>
                      <a:pt x="1355" y="1334"/>
                      <a:pt x="1013" y="1403"/>
                      <a:pt x="589" y="1525"/>
                    </a:cubicBezTo>
                    <a:cubicBezTo>
                      <a:pt x="96" y="1633"/>
                      <a:pt x="1" y="2031"/>
                      <a:pt x="205" y="2320"/>
                    </a:cubicBezTo>
                    <a:cubicBezTo>
                      <a:pt x="218" y="2333"/>
                      <a:pt x="231" y="2360"/>
                      <a:pt x="231" y="2373"/>
                    </a:cubicBezTo>
                    <a:cubicBezTo>
                      <a:pt x="460" y="2666"/>
                      <a:pt x="834" y="2764"/>
                      <a:pt x="1207" y="2764"/>
                    </a:cubicBezTo>
                    <a:cubicBezTo>
                      <a:pt x="1395" y="2764"/>
                      <a:pt x="1583" y="2739"/>
                      <a:pt x="1753" y="2702"/>
                    </a:cubicBezTo>
                    <a:lnTo>
                      <a:pt x="1779" y="2702"/>
                    </a:lnTo>
                    <a:cubicBezTo>
                      <a:pt x="1792" y="2702"/>
                      <a:pt x="1792" y="2688"/>
                      <a:pt x="1792" y="2688"/>
                    </a:cubicBezTo>
                    <a:cubicBezTo>
                      <a:pt x="1835" y="2688"/>
                      <a:pt x="1874" y="2675"/>
                      <a:pt x="1904" y="2675"/>
                    </a:cubicBezTo>
                    <a:cubicBezTo>
                      <a:pt x="2726" y="2472"/>
                      <a:pt x="3492" y="2044"/>
                      <a:pt x="3985" y="1403"/>
                    </a:cubicBezTo>
                    <a:cubicBezTo>
                      <a:pt x="4192" y="1101"/>
                      <a:pt x="4383" y="759"/>
                      <a:pt x="4340" y="401"/>
                    </a:cubicBezTo>
                    <a:cubicBezTo>
                      <a:pt x="4327" y="253"/>
                      <a:pt x="4205" y="88"/>
                      <a:pt x="4054" y="33"/>
                    </a:cubicBezTo>
                    <a:cubicBezTo>
                      <a:pt x="4000" y="11"/>
                      <a:pt x="3944" y="1"/>
                      <a:pt x="3885" y="1"/>
                    </a:cubicBezTo>
                    <a:close/>
                  </a:path>
                </a:pathLst>
              </a:custGeom>
              <a:solidFill>
                <a:srgbClr val="1515D1"/>
              </a:solidFill>
              <a:ln>
                <a:noFill/>
              </a:ln>
            </p:spPr>
            <p:txBody>
              <a:bodyPr spcFirstLastPara="1" wrap="square" lIns="88575" tIns="88575" rIns="88575" bIns="88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18"/>
              <p:cNvSpPr/>
              <p:nvPr/>
            </p:nvSpPr>
            <p:spPr>
              <a:xfrm flipH="1">
                <a:off x="2750981" y="3978446"/>
                <a:ext cx="1228579" cy="1048055"/>
              </a:xfrm>
              <a:custGeom>
                <a:avLst/>
                <a:gdLst/>
                <a:ahLst/>
                <a:cxnLst/>
                <a:rect l="l" t="t" r="r" b="b"/>
                <a:pathLst>
                  <a:path w="7574" h="6461" extrusionOk="0">
                    <a:moveTo>
                      <a:pt x="6274" y="1"/>
                    </a:moveTo>
                    <a:cubicBezTo>
                      <a:pt x="5760" y="1"/>
                      <a:pt x="5244" y="198"/>
                      <a:pt x="4766" y="397"/>
                    </a:cubicBezTo>
                    <a:cubicBezTo>
                      <a:pt x="4533" y="505"/>
                      <a:pt x="4303" y="627"/>
                      <a:pt x="4083" y="765"/>
                    </a:cubicBezTo>
                    <a:cubicBezTo>
                      <a:pt x="4056" y="778"/>
                      <a:pt x="4027" y="791"/>
                      <a:pt x="4001" y="808"/>
                    </a:cubicBezTo>
                    <a:cubicBezTo>
                      <a:pt x="3235" y="1271"/>
                      <a:pt x="2535" y="1889"/>
                      <a:pt x="1903" y="2517"/>
                    </a:cubicBezTo>
                    <a:cubicBezTo>
                      <a:pt x="1739" y="2698"/>
                      <a:pt x="1575" y="2875"/>
                      <a:pt x="1410" y="3053"/>
                    </a:cubicBezTo>
                    <a:cubicBezTo>
                      <a:pt x="1029" y="3408"/>
                      <a:pt x="687" y="3779"/>
                      <a:pt x="441" y="4230"/>
                    </a:cubicBezTo>
                    <a:cubicBezTo>
                      <a:pt x="194" y="4654"/>
                      <a:pt x="0" y="5134"/>
                      <a:pt x="30" y="5627"/>
                    </a:cubicBezTo>
                    <a:cubicBezTo>
                      <a:pt x="30" y="6080"/>
                      <a:pt x="358" y="6396"/>
                      <a:pt x="809" y="6448"/>
                    </a:cubicBezTo>
                    <a:cubicBezTo>
                      <a:pt x="854" y="6456"/>
                      <a:pt x="899" y="6460"/>
                      <a:pt x="946" y="6460"/>
                    </a:cubicBezTo>
                    <a:cubicBezTo>
                      <a:pt x="1070" y="6460"/>
                      <a:pt x="1199" y="6434"/>
                      <a:pt x="1328" y="6396"/>
                    </a:cubicBezTo>
                    <a:cubicBezTo>
                      <a:pt x="1548" y="6340"/>
                      <a:pt x="1769" y="6231"/>
                      <a:pt x="1959" y="6080"/>
                    </a:cubicBezTo>
                    <a:cubicBezTo>
                      <a:pt x="2288" y="5847"/>
                      <a:pt x="2548" y="5558"/>
                      <a:pt x="2807" y="5245"/>
                    </a:cubicBezTo>
                    <a:cubicBezTo>
                      <a:pt x="2959" y="5094"/>
                      <a:pt x="3097" y="4943"/>
                      <a:pt x="3248" y="4818"/>
                    </a:cubicBezTo>
                    <a:cubicBezTo>
                      <a:pt x="3383" y="4736"/>
                      <a:pt x="3534" y="4640"/>
                      <a:pt x="3698" y="4558"/>
                    </a:cubicBezTo>
                    <a:cubicBezTo>
                      <a:pt x="4001" y="4407"/>
                      <a:pt x="4316" y="4272"/>
                      <a:pt x="4632" y="4121"/>
                    </a:cubicBezTo>
                    <a:cubicBezTo>
                      <a:pt x="4697" y="4095"/>
                      <a:pt x="4766" y="4065"/>
                      <a:pt x="4835" y="4039"/>
                    </a:cubicBezTo>
                    <a:cubicBezTo>
                      <a:pt x="5631" y="3710"/>
                      <a:pt x="6466" y="3257"/>
                      <a:pt x="6998" y="2573"/>
                    </a:cubicBezTo>
                    <a:cubicBezTo>
                      <a:pt x="7081" y="2491"/>
                      <a:pt x="7163" y="2353"/>
                      <a:pt x="7232" y="2244"/>
                    </a:cubicBezTo>
                    <a:cubicBezTo>
                      <a:pt x="7301" y="2106"/>
                      <a:pt x="7383" y="1971"/>
                      <a:pt x="7426" y="1833"/>
                    </a:cubicBezTo>
                    <a:cubicBezTo>
                      <a:pt x="7534" y="1587"/>
                      <a:pt x="7574" y="1340"/>
                      <a:pt x="7560" y="1081"/>
                    </a:cubicBezTo>
                    <a:cubicBezTo>
                      <a:pt x="7560" y="874"/>
                      <a:pt x="7521" y="683"/>
                      <a:pt x="7396" y="532"/>
                    </a:cubicBezTo>
                    <a:cubicBezTo>
                      <a:pt x="7261" y="315"/>
                      <a:pt x="7028" y="150"/>
                      <a:pt x="6768" y="68"/>
                    </a:cubicBezTo>
                    <a:cubicBezTo>
                      <a:pt x="6604" y="21"/>
                      <a:pt x="6439" y="1"/>
                      <a:pt x="6274" y="1"/>
                    </a:cubicBezTo>
                    <a:close/>
                  </a:path>
                </a:pathLst>
              </a:custGeom>
              <a:solidFill>
                <a:srgbClr val="1515D1"/>
              </a:solidFill>
              <a:ln>
                <a:noFill/>
              </a:ln>
            </p:spPr>
            <p:txBody>
              <a:bodyPr spcFirstLastPara="1" wrap="square" lIns="88575" tIns="88575" rIns="88575" bIns="88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18"/>
              <p:cNvSpPr/>
              <p:nvPr/>
            </p:nvSpPr>
            <p:spPr>
              <a:xfrm flipH="1">
                <a:off x="2153237" y="2936717"/>
                <a:ext cx="2177183" cy="1555780"/>
              </a:xfrm>
              <a:custGeom>
                <a:avLst/>
                <a:gdLst/>
                <a:ahLst/>
                <a:cxnLst/>
                <a:rect l="l" t="t" r="r" b="b"/>
                <a:pathLst>
                  <a:path w="13422" h="9591" extrusionOk="0">
                    <a:moveTo>
                      <a:pt x="9614" y="0"/>
                    </a:moveTo>
                    <a:cubicBezTo>
                      <a:pt x="9322" y="0"/>
                      <a:pt x="9030" y="19"/>
                      <a:pt x="8737" y="51"/>
                    </a:cubicBezTo>
                    <a:cubicBezTo>
                      <a:pt x="8356" y="64"/>
                      <a:pt x="7958" y="146"/>
                      <a:pt x="7574" y="228"/>
                    </a:cubicBezTo>
                    <a:cubicBezTo>
                      <a:pt x="6423" y="491"/>
                      <a:pt x="5329" y="968"/>
                      <a:pt x="4287" y="1560"/>
                    </a:cubicBezTo>
                    <a:cubicBezTo>
                      <a:pt x="3656" y="1941"/>
                      <a:pt x="2505" y="2654"/>
                      <a:pt x="2245" y="3367"/>
                    </a:cubicBezTo>
                    <a:cubicBezTo>
                      <a:pt x="2193" y="3515"/>
                      <a:pt x="2176" y="3680"/>
                      <a:pt x="2193" y="3844"/>
                    </a:cubicBezTo>
                    <a:cubicBezTo>
                      <a:pt x="2193" y="4160"/>
                      <a:pt x="2288" y="4475"/>
                      <a:pt x="2245" y="4804"/>
                    </a:cubicBezTo>
                    <a:cubicBezTo>
                      <a:pt x="2219" y="4968"/>
                      <a:pt x="2163" y="5133"/>
                      <a:pt x="2094" y="5297"/>
                    </a:cubicBezTo>
                    <a:cubicBezTo>
                      <a:pt x="1999" y="5474"/>
                      <a:pt x="1877" y="5613"/>
                      <a:pt x="1765" y="5751"/>
                    </a:cubicBezTo>
                    <a:cubicBezTo>
                      <a:pt x="1302" y="6326"/>
                      <a:pt x="671" y="6750"/>
                      <a:pt x="286" y="7394"/>
                    </a:cubicBezTo>
                    <a:cubicBezTo>
                      <a:pt x="40" y="7844"/>
                      <a:pt x="0" y="8420"/>
                      <a:pt x="191" y="8817"/>
                    </a:cubicBezTo>
                    <a:cubicBezTo>
                      <a:pt x="260" y="8955"/>
                      <a:pt x="316" y="9051"/>
                      <a:pt x="385" y="9120"/>
                    </a:cubicBezTo>
                    <a:cubicBezTo>
                      <a:pt x="576" y="9393"/>
                      <a:pt x="917" y="9557"/>
                      <a:pt x="1246" y="9583"/>
                    </a:cubicBezTo>
                    <a:cubicBezTo>
                      <a:pt x="1301" y="9588"/>
                      <a:pt x="1355" y="9591"/>
                      <a:pt x="1407" y="9591"/>
                    </a:cubicBezTo>
                    <a:cubicBezTo>
                      <a:pt x="2063" y="9591"/>
                      <a:pt x="2544" y="9206"/>
                      <a:pt x="3028" y="8762"/>
                    </a:cubicBezTo>
                    <a:cubicBezTo>
                      <a:pt x="3547" y="8311"/>
                      <a:pt x="4040" y="7831"/>
                      <a:pt x="4559" y="7378"/>
                    </a:cubicBezTo>
                    <a:cubicBezTo>
                      <a:pt x="4822" y="7131"/>
                      <a:pt x="5095" y="6885"/>
                      <a:pt x="5368" y="6655"/>
                    </a:cubicBezTo>
                    <a:cubicBezTo>
                      <a:pt x="5562" y="6503"/>
                      <a:pt x="5792" y="6339"/>
                      <a:pt x="5986" y="6175"/>
                    </a:cubicBezTo>
                    <a:cubicBezTo>
                      <a:pt x="6384" y="5885"/>
                      <a:pt x="6778" y="5586"/>
                      <a:pt x="7206" y="5353"/>
                    </a:cubicBezTo>
                    <a:cubicBezTo>
                      <a:pt x="8080" y="4886"/>
                      <a:pt x="9273" y="4488"/>
                      <a:pt x="10286" y="4173"/>
                    </a:cubicBezTo>
                    <a:cubicBezTo>
                      <a:pt x="10710" y="4051"/>
                      <a:pt x="11134" y="3926"/>
                      <a:pt x="11561" y="3805"/>
                    </a:cubicBezTo>
                    <a:cubicBezTo>
                      <a:pt x="11890" y="3722"/>
                      <a:pt x="12232" y="3627"/>
                      <a:pt x="12531" y="3450"/>
                    </a:cubicBezTo>
                    <a:cubicBezTo>
                      <a:pt x="12751" y="3325"/>
                      <a:pt x="12958" y="3160"/>
                      <a:pt x="13106" y="2957"/>
                    </a:cubicBezTo>
                    <a:cubicBezTo>
                      <a:pt x="13300" y="2680"/>
                      <a:pt x="13421" y="2325"/>
                      <a:pt x="13369" y="1984"/>
                    </a:cubicBezTo>
                    <a:cubicBezTo>
                      <a:pt x="13300" y="1517"/>
                      <a:pt x="13011" y="1119"/>
                      <a:pt x="12656" y="846"/>
                    </a:cubicBezTo>
                    <a:cubicBezTo>
                      <a:pt x="11955" y="284"/>
                      <a:pt x="11038" y="120"/>
                      <a:pt x="10177" y="25"/>
                    </a:cubicBezTo>
                    <a:cubicBezTo>
                      <a:pt x="9990" y="8"/>
                      <a:pt x="9802" y="0"/>
                      <a:pt x="9614" y="0"/>
                    </a:cubicBezTo>
                    <a:close/>
                  </a:path>
                </a:pathLst>
              </a:custGeom>
              <a:solidFill>
                <a:srgbClr val="1515D1"/>
              </a:solidFill>
              <a:ln>
                <a:noFill/>
              </a:ln>
            </p:spPr>
            <p:txBody>
              <a:bodyPr spcFirstLastPara="1" wrap="square" lIns="88575" tIns="88575" rIns="88575" bIns="88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18"/>
              <p:cNvSpPr/>
              <p:nvPr/>
            </p:nvSpPr>
            <p:spPr>
              <a:xfrm flipH="1">
                <a:off x="3141745" y="2740440"/>
                <a:ext cx="755736" cy="46263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2852" extrusionOk="0">
                    <a:moveTo>
                      <a:pt x="2994" y="1"/>
                    </a:moveTo>
                    <a:cubicBezTo>
                      <a:pt x="2204" y="1"/>
                      <a:pt x="1428" y="332"/>
                      <a:pt x="822" y="880"/>
                    </a:cubicBezTo>
                    <a:cubicBezTo>
                      <a:pt x="480" y="1208"/>
                      <a:pt x="181" y="1590"/>
                      <a:pt x="69" y="2083"/>
                    </a:cubicBezTo>
                    <a:cubicBezTo>
                      <a:pt x="30" y="2277"/>
                      <a:pt x="0" y="2507"/>
                      <a:pt x="112" y="2687"/>
                    </a:cubicBezTo>
                    <a:cubicBezTo>
                      <a:pt x="165" y="2770"/>
                      <a:pt x="263" y="2835"/>
                      <a:pt x="359" y="2852"/>
                    </a:cubicBezTo>
                    <a:cubicBezTo>
                      <a:pt x="372" y="2852"/>
                      <a:pt x="372" y="2835"/>
                      <a:pt x="385" y="2835"/>
                    </a:cubicBezTo>
                    <a:lnTo>
                      <a:pt x="428" y="2835"/>
                    </a:lnTo>
                    <a:cubicBezTo>
                      <a:pt x="632" y="2809"/>
                      <a:pt x="796" y="2671"/>
                      <a:pt x="960" y="2576"/>
                    </a:cubicBezTo>
                    <a:cubicBezTo>
                      <a:pt x="1276" y="2372"/>
                      <a:pt x="1591" y="2207"/>
                      <a:pt x="1907" y="2043"/>
                    </a:cubicBezTo>
                    <a:cubicBezTo>
                      <a:pt x="2301" y="1849"/>
                      <a:pt x="2824" y="1645"/>
                      <a:pt x="3304" y="1494"/>
                    </a:cubicBezTo>
                    <a:cubicBezTo>
                      <a:pt x="3646" y="1386"/>
                      <a:pt x="3919" y="1343"/>
                      <a:pt x="4221" y="1235"/>
                    </a:cubicBezTo>
                    <a:cubicBezTo>
                      <a:pt x="4303" y="1221"/>
                      <a:pt x="4537" y="1057"/>
                      <a:pt x="4563" y="988"/>
                    </a:cubicBezTo>
                    <a:cubicBezTo>
                      <a:pt x="4658" y="824"/>
                      <a:pt x="4632" y="633"/>
                      <a:pt x="4507" y="521"/>
                    </a:cubicBezTo>
                    <a:cubicBezTo>
                      <a:pt x="4468" y="469"/>
                      <a:pt x="4412" y="413"/>
                      <a:pt x="4343" y="370"/>
                    </a:cubicBezTo>
                    <a:cubicBezTo>
                      <a:pt x="4126" y="193"/>
                      <a:pt x="3754" y="97"/>
                      <a:pt x="3468" y="41"/>
                    </a:cubicBezTo>
                    <a:cubicBezTo>
                      <a:pt x="3310" y="14"/>
                      <a:pt x="3152" y="1"/>
                      <a:pt x="2994" y="1"/>
                    </a:cubicBezTo>
                    <a:close/>
                  </a:path>
                </a:pathLst>
              </a:custGeom>
              <a:solidFill>
                <a:srgbClr val="1515D1"/>
              </a:solidFill>
              <a:ln>
                <a:noFill/>
              </a:ln>
            </p:spPr>
            <p:txBody>
              <a:bodyPr spcFirstLastPara="1" wrap="square" lIns="88575" tIns="88575" rIns="88575" bIns="88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18"/>
              <p:cNvSpPr/>
              <p:nvPr/>
            </p:nvSpPr>
            <p:spPr>
              <a:xfrm flipH="1">
                <a:off x="2115442" y="4020134"/>
                <a:ext cx="1024356" cy="1083255"/>
              </a:xfrm>
              <a:custGeom>
                <a:avLst/>
                <a:gdLst/>
                <a:ahLst/>
                <a:cxnLst/>
                <a:rect l="l" t="t" r="r" b="b"/>
                <a:pathLst>
                  <a:path w="6315" h="6678" extrusionOk="0">
                    <a:moveTo>
                      <a:pt x="4193" y="1"/>
                    </a:moveTo>
                    <a:cubicBezTo>
                      <a:pt x="4175" y="1"/>
                      <a:pt x="4157" y="1"/>
                      <a:pt x="4139" y="2"/>
                    </a:cubicBezTo>
                    <a:cubicBezTo>
                      <a:pt x="3521" y="15"/>
                      <a:pt x="3383" y="646"/>
                      <a:pt x="3356" y="781"/>
                    </a:cubicBezTo>
                    <a:lnTo>
                      <a:pt x="3356" y="797"/>
                    </a:lnTo>
                    <a:cubicBezTo>
                      <a:pt x="3343" y="863"/>
                      <a:pt x="3330" y="975"/>
                      <a:pt x="3317" y="1070"/>
                    </a:cubicBezTo>
                    <a:cubicBezTo>
                      <a:pt x="3287" y="1234"/>
                      <a:pt x="3261" y="1399"/>
                      <a:pt x="3218" y="1550"/>
                    </a:cubicBezTo>
                    <a:cubicBezTo>
                      <a:pt x="3070" y="2083"/>
                      <a:pt x="2755" y="2605"/>
                      <a:pt x="2397" y="2947"/>
                    </a:cubicBezTo>
                    <a:cubicBezTo>
                      <a:pt x="2193" y="3138"/>
                      <a:pt x="1959" y="3315"/>
                      <a:pt x="1739" y="3440"/>
                    </a:cubicBezTo>
                    <a:cubicBezTo>
                      <a:pt x="1687" y="3480"/>
                      <a:pt x="1631" y="3509"/>
                      <a:pt x="1575" y="3549"/>
                    </a:cubicBezTo>
                    <a:lnTo>
                      <a:pt x="1562" y="3562"/>
                    </a:lnTo>
                    <a:cubicBezTo>
                      <a:pt x="1246" y="3769"/>
                      <a:pt x="960" y="3973"/>
                      <a:pt x="770" y="4180"/>
                    </a:cubicBezTo>
                    <a:cubicBezTo>
                      <a:pt x="714" y="4219"/>
                      <a:pt x="658" y="4275"/>
                      <a:pt x="605" y="4331"/>
                    </a:cubicBezTo>
                    <a:cubicBezTo>
                      <a:pt x="165" y="4768"/>
                      <a:pt x="0" y="5481"/>
                      <a:pt x="290" y="6027"/>
                    </a:cubicBezTo>
                    <a:cubicBezTo>
                      <a:pt x="342" y="6122"/>
                      <a:pt x="398" y="6221"/>
                      <a:pt x="467" y="6303"/>
                    </a:cubicBezTo>
                    <a:cubicBezTo>
                      <a:pt x="493" y="6316"/>
                      <a:pt x="507" y="6329"/>
                      <a:pt x="523" y="6343"/>
                    </a:cubicBezTo>
                    <a:cubicBezTo>
                      <a:pt x="740" y="6576"/>
                      <a:pt x="1055" y="6671"/>
                      <a:pt x="1384" y="6671"/>
                    </a:cubicBezTo>
                    <a:cubicBezTo>
                      <a:pt x="1384" y="6671"/>
                      <a:pt x="1432" y="6677"/>
                      <a:pt x="1521" y="6677"/>
                    </a:cubicBezTo>
                    <a:cubicBezTo>
                      <a:pt x="1936" y="6677"/>
                      <a:pt x="3241" y="6548"/>
                      <a:pt x="4632" y="5070"/>
                    </a:cubicBezTo>
                    <a:cubicBezTo>
                      <a:pt x="6315" y="3289"/>
                      <a:pt x="5385" y="715"/>
                      <a:pt x="4767" y="206"/>
                    </a:cubicBezTo>
                    <a:cubicBezTo>
                      <a:pt x="4625" y="92"/>
                      <a:pt x="4460" y="1"/>
                      <a:pt x="4193" y="1"/>
                    </a:cubicBezTo>
                    <a:close/>
                  </a:path>
                </a:pathLst>
              </a:custGeom>
              <a:solidFill>
                <a:srgbClr val="1515D1"/>
              </a:solidFill>
              <a:ln>
                <a:noFill/>
              </a:ln>
            </p:spPr>
            <p:txBody>
              <a:bodyPr spcFirstLastPara="1" wrap="square" lIns="88575" tIns="88575" rIns="88575" bIns="88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4" name="Google Shape;134;p18"/>
            <p:cNvSpPr/>
            <p:nvPr/>
          </p:nvSpPr>
          <p:spPr>
            <a:xfrm>
              <a:off x="1011334" y="4027852"/>
              <a:ext cx="1883907" cy="575530"/>
            </a:xfrm>
            <a:custGeom>
              <a:avLst/>
              <a:gdLst/>
              <a:ahLst/>
              <a:cxnLst/>
              <a:rect l="l" t="t" r="r" b="b"/>
              <a:pathLst>
                <a:path w="11614" h="3548" extrusionOk="0">
                  <a:moveTo>
                    <a:pt x="5806" y="1"/>
                  </a:moveTo>
                  <a:cubicBezTo>
                    <a:pt x="2601" y="1"/>
                    <a:pt x="1" y="793"/>
                    <a:pt x="1" y="1766"/>
                  </a:cubicBezTo>
                  <a:cubicBezTo>
                    <a:pt x="1" y="2752"/>
                    <a:pt x="2601" y="3548"/>
                    <a:pt x="5806" y="3548"/>
                  </a:cubicBezTo>
                  <a:cubicBezTo>
                    <a:pt x="9010" y="3548"/>
                    <a:pt x="11614" y="2752"/>
                    <a:pt x="11614" y="1766"/>
                  </a:cubicBezTo>
                  <a:cubicBezTo>
                    <a:pt x="11614" y="793"/>
                    <a:pt x="9010" y="1"/>
                    <a:pt x="5806" y="1"/>
                  </a:cubicBezTo>
                  <a:close/>
                </a:path>
              </a:pathLst>
            </a:custGeom>
            <a:solidFill>
              <a:srgbClr val="1515D1"/>
            </a:solidFill>
            <a:ln>
              <a:noFill/>
            </a:ln>
          </p:spPr>
          <p:txBody>
            <a:bodyPr spcFirstLastPara="1" wrap="square" lIns="88575" tIns="88575" rIns="88575" bIns="8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" name="Google Shape;135;p18"/>
          <p:cNvSpPr/>
          <p:nvPr/>
        </p:nvSpPr>
        <p:spPr>
          <a:xfrm>
            <a:off x="6792067" y="1036252"/>
            <a:ext cx="1501202" cy="3256469"/>
          </a:xfrm>
          <a:custGeom>
            <a:avLst/>
            <a:gdLst/>
            <a:ahLst/>
            <a:cxnLst/>
            <a:rect l="l" t="t" r="r" b="b"/>
            <a:pathLst>
              <a:path w="31378" h="56770" extrusionOk="0">
                <a:moveTo>
                  <a:pt x="6589" y="8419"/>
                </a:moveTo>
                <a:lnTo>
                  <a:pt x="6864" y="8501"/>
                </a:lnTo>
                <a:lnTo>
                  <a:pt x="6864" y="8575"/>
                </a:lnTo>
                <a:lnTo>
                  <a:pt x="6589" y="8419"/>
                </a:lnTo>
                <a:close/>
                <a:moveTo>
                  <a:pt x="6095" y="8501"/>
                </a:moveTo>
                <a:lnTo>
                  <a:pt x="6864" y="9188"/>
                </a:lnTo>
                <a:cubicBezTo>
                  <a:pt x="6900" y="9298"/>
                  <a:pt x="6900" y="9453"/>
                  <a:pt x="6900" y="9563"/>
                </a:cubicBezTo>
                <a:lnTo>
                  <a:pt x="6095" y="8501"/>
                </a:lnTo>
                <a:close/>
                <a:moveTo>
                  <a:pt x="8611" y="8309"/>
                </a:moveTo>
                <a:cubicBezTo>
                  <a:pt x="9224" y="8575"/>
                  <a:pt x="10862" y="9334"/>
                  <a:pt x="11704" y="9947"/>
                </a:cubicBezTo>
                <a:cubicBezTo>
                  <a:pt x="12692" y="10752"/>
                  <a:pt x="13342" y="11164"/>
                  <a:pt x="13342" y="11164"/>
                </a:cubicBezTo>
                <a:lnTo>
                  <a:pt x="13534" y="11741"/>
                </a:lnTo>
                <a:cubicBezTo>
                  <a:pt x="13534" y="11741"/>
                  <a:pt x="12781" y="11167"/>
                  <a:pt x="11833" y="11167"/>
                </a:cubicBezTo>
                <a:cubicBezTo>
                  <a:pt x="11690" y="11167"/>
                  <a:pt x="11543" y="11180"/>
                  <a:pt x="11393" y="11210"/>
                </a:cubicBezTo>
                <a:cubicBezTo>
                  <a:pt x="10295" y="11439"/>
                  <a:pt x="9417" y="12427"/>
                  <a:pt x="9490" y="14559"/>
                </a:cubicBezTo>
                <a:cubicBezTo>
                  <a:pt x="9490" y="14559"/>
                  <a:pt x="8959" y="12006"/>
                  <a:pt x="8959" y="11475"/>
                </a:cubicBezTo>
                <a:cubicBezTo>
                  <a:pt x="8959" y="11210"/>
                  <a:pt x="8803" y="9755"/>
                  <a:pt x="8611" y="8309"/>
                </a:cubicBezTo>
                <a:close/>
                <a:moveTo>
                  <a:pt x="9032" y="1"/>
                </a:moveTo>
                <a:cubicBezTo>
                  <a:pt x="9032" y="1"/>
                  <a:pt x="8007" y="1181"/>
                  <a:pt x="7047" y="2362"/>
                </a:cubicBezTo>
                <a:lnTo>
                  <a:pt x="8154" y="230"/>
                </a:lnTo>
                <a:lnTo>
                  <a:pt x="7275" y="184"/>
                </a:lnTo>
                <a:lnTo>
                  <a:pt x="5903" y="3121"/>
                </a:lnTo>
                <a:lnTo>
                  <a:pt x="6251" y="1062"/>
                </a:lnTo>
                <a:lnTo>
                  <a:pt x="5372" y="1145"/>
                </a:lnTo>
                <a:lnTo>
                  <a:pt x="4841" y="3615"/>
                </a:lnTo>
                <a:lnTo>
                  <a:pt x="4841" y="1639"/>
                </a:lnTo>
                <a:lnTo>
                  <a:pt x="4384" y="1831"/>
                </a:lnTo>
                <a:lnTo>
                  <a:pt x="4036" y="4036"/>
                </a:lnTo>
                <a:lnTo>
                  <a:pt x="3505" y="2362"/>
                </a:lnTo>
                <a:lnTo>
                  <a:pt x="2435" y="2700"/>
                </a:lnTo>
                <a:lnTo>
                  <a:pt x="2892" y="4384"/>
                </a:lnTo>
                <a:lnTo>
                  <a:pt x="2014" y="3203"/>
                </a:lnTo>
                <a:lnTo>
                  <a:pt x="1181" y="3615"/>
                </a:lnTo>
                <a:lnTo>
                  <a:pt x="1748" y="4759"/>
                </a:lnTo>
                <a:lnTo>
                  <a:pt x="1748" y="4759"/>
                </a:lnTo>
                <a:lnTo>
                  <a:pt x="303" y="4155"/>
                </a:lnTo>
                <a:lnTo>
                  <a:pt x="111" y="4988"/>
                </a:lnTo>
                <a:lnTo>
                  <a:pt x="1941" y="5528"/>
                </a:lnTo>
                <a:lnTo>
                  <a:pt x="111" y="5601"/>
                </a:lnTo>
                <a:lnTo>
                  <a:pt x="37" y="6479"/>
                </a:lnTo>
                <a:lnTo>
                  <a:pt x="568" y="6479"/>
                </a:lnTo>
                <a:lnTo>
                  <a:pt x="1" y="7129"/>
                </a:lnTo>
                <a:lnTo>
                  <a:pt x="111" y="7504"/>
                </a:lnTo>
                <a:lnTo>
                  <a:pt x="1602" y="6818"/>
                </a:lnTo>
                <a:lnTo>
                  <a:pt x="495" y="8190"/>
                </a:lnTo>
                <a:lnTo>
                  <a:pt x="833" y="8730"/>
                </a:lnTo>
                <a:lnTo>
                  <a:pt x="1675" y="8081"/>
                </a:lnTo>
                <a:lnTo>
                  <a:pt x="1218" y="9224"/>
                </a:lnTo>
                <a:lnTo>
                  <a:pt x="1867" y="9911"/>
                </a:lnTo>
                <a:lnTo>
                  <a:pt x="2243" y="8767"/>
                </a:lnTo>
                <a:lnTo>
                  <a:pt x="2325" y="10560"/>
                </a:lnTo>
                <a:lnTo>
                  <a:pt x="3158" y="11164"/>
                </a:lnTo>
                <a:lnTo>
                  <a:pt x="3158" y="9069"/>
                </a:lnTo>
                <a:lnTo>
                  <a:pt x="3698" y="11018"/>
                </a:lnTo>
                <a:lnTo>
                  <a:pt x="4118" y="11247"/>
                </a:lnTo>
                <a:lnTo>
                  <a:pt x="3890" y="8996"/>
                </a:lnTo>
                <a:lnTo>
                  <a:pt x="5033" y="11247"/>
                </a:lnTo>
                <a:lnTo>
                  <a:pt x="5637" y="11054"/>
                </a:lnTo>
                <a:lnTo>
                  <a:pt x="4722" y="8767"/>
                </a:lnTo>
                <a:lnTo>
                  <a:pt x="6058" y="11091"/>
                </a:lnTo>
                <a:lnTo>
                  <a:pt x="6552" y="10935"/>
                </a:lnTo>
                <a:lnTo>
                  <a:pt x="5409" y="8575"/>
                </a:lnTo>
                <a:lnTo>
                  <a:pt x="6781" y="10560"/>
                </a:lnTo>
                <a:lnTo>
                  <a:pt x="6973" y="10478"/>
                </a:lnTo>
                <a:cubicBezTo>
                  <a:pt x="7010" y="10935"/>
                  <a:pt x="7092" y="11320"/>
                  <a:pt x="7202" y="11548"/>
                </a:cubicBezTo>
                <a:cubicBezTo>
                  <a:pt x="7202" y="11548"/>
                  <a:pt x="7394" y="13799"/>
                  <a:pt x="7202" y="15474"/>
                </a:cubicBezTo>
                <a:cubicBezTo>
                  <a:pt x="7010" y="17112"/>
                  <a:pt x="7047" y="19134"/>
                  <a:pt x="7696" y="19976"/>
                </a:cubicBezTo>
                <a:cubicBezTo>
                  <a:pt x="8309" y="20854"/>
                  <a:pt x="8730" y="21348"/>
                  <a:pt x="8730" y="21348"/>
                </a:cubicBezTo>
                <a:cubicBezTo>
                  <a:pt x="8730" y="21348"/>
                  <a:pt x="8767" y="21843"/>
                  <a:pt x="9105" y="22565"/>
                </a:cubicBezTo>
                <a:cubicBezTo>
                  <a:pt x="9453" y="23334"/>
                  <a:pt x="10139" y="24514"/>
                  <a:pt x="10139" y="24514"/>
                </a:cubicBezTo>
                <a:lnTo>
                  <a:pt x="10139" y="25430"/>
                </a:lnTo>
                <a:lnTo>
                  <a:pt x="10066" y="26116"/>
                </a:lnTo>
                <a:cubicBezTo>
                  <a:pt x="10066" y="26116"/>
                  <a:pt x="7166" y="28596"/>
                  <a:pt x="5985" y="31222"/>
                </a:cubicBezTo>
                <a:cubicBezTo>
                  <a:pt x="4759" y="33894"/>
                  <a:pt x="6708" y="38121"/>
                  <a:pt x="6973" y="40409"/>
                </a:cubicBezTo>
                <a:cubicBezTo>
                  <a:pt x="7239" y="42660"/>
                  <a:pt x="7166" y="42660"/>
                  <a:pt x="6973" y="43382"/>
                </a:cubicBezTo>
                <a:cubicBezTo>
                  <a:pt x="6818" y="44151"/>
                  <a:pt x="6360" y="45826"/>
                  <a:pt x="6516" y="48269"/>
                </a:cubicBezTo>
                <a:cubicBezTo>
                  <a:pt x="6708" y="50703"/>
                  <a:pt x="7010" y="52762"/>
                  <a:pt x="7010" y="52762"/>
                </a:cubicBezTo>
                <a:cubicBezTo>
                  <a:pt x="7010" y="52762"/>
                  <a:pt x="6708" y="53109"/>
                  <a:pt x="6708" y="53219"/>
                </a:cubicBezTo>
                <a:cubicBezTo>
                  <a:pt x="6708" y="53301"/>
                  <a:pt x="6864" y="54747"/>
                  <a:pt x="6818" y="55397"/>
                </a:cubicBezTo>
                <a:cubicBezTo>
                  <a:pt x="6818" y="56046"/>
                  <a:pt x="6745" y="56577"/>
                  <a:pt x="7202" y="56769"/>
                </a:cubicBezTo>
                <a:lnTo>
                  <a:pt x="9417" y="56769"/>
                </a:lnTo>
                <a:cubicBezTo>
                  <a:pt x="9417" y="56769"/>
                  <a:pt x="9719" y="56577"/>
                  <a:pt x="9526" y="55818"/>
                </a:cubicBezTo>
                <a:cubicBezTo>
                  <a:pt x="9380" y="55086"/>
                  <a:pt x="8996" y="53530"/>
                  <a:pt x="8922" y="53109"/>
                </a:cubicBezTo>
                <a:cubicBezTo>
                  <a:pt x="8840" y="52688"/>
                  <a:pt x="8538" y="52533"/>
                  <a:pt x="8538" y="52533"/>
                </a:cubicBezTo>
                <a:cubicBezTo>
                  <a:pt x="8538" y="52533"/>
                  <a:pt x="9563" y="47811"/>
                  <a:pt x="9645" y="46018"/>
                </a:cubicBezTo>
                <a:cubicBezTo>
                  <a:pt x="9719" y="44188"/>
                  <a:pt x="10332" y="44105"/>
                  <a:pt x="10441" y="41818"/>
                </a:cubicBezTo>
                <a:cubicBezTo>
                  <a:pt x="10560" y="39576"/>
                  <a:pt x="11091" y="34845"/>
                  <a:pt x="11091" y="34845"/>
                </a:cubicBezTo>
                <a:cubicBezTo>
                  <a:pt x="11091" y="34845"/>
                  <a:pt x="15328" y="38203"/>
                  <a:pt x="16966" y="40033"/>
                </a:cubicBezTo>
                <a:cubicBezTo>
                  <a:pt x="18604" y="41863"/>
                  <a:pt x="18832" y="42852"/>
                  <a:pt x="19903" y="43382"/>
                </a:cubicBezTo>
                <a:cubicBezTo>
                  <a:pt x="19903" y="43382"/>
                  <a:pt x="20397" y="45670"/>
                  <a:pt x="22264" y="47043"/>
                </a:cubicBezTo>
                <a:cubicBezTo>
                  <a:pt x="24130" y="48415"/>
                  <a:pt x="25393" y="50437"/>
                  <a:pt x="25393" y="50437"/>
                </a:cubicBezTo>
                <a:cubicBezTo>
                  <a:pt x="25393" y="50437"/>
                  <a:pt x="25393" y="50822"/>
                  <a:pt x="25238" y="51050"/>
                </a:cubicBezTo>
                <a:cubicBezTo>
                  <a:pt x="25238" y="51050"/>
                  <a:pt x="24515" y="52304"/>
                  <a:pt x="25082" y="52844"/>
                </a:cubicBezTo>
                <a:cubicBezTo>
                  <a:pt x="25622" y="53338"/>
                  <a:pt x="27525" y="54555"/>
                  <a:pt x="28212" y="55589"/>
                </a:cubicBezTo>
                <a:cubicBezTo>
                  <a:pt x="28588" y="56162"/>
                  <a:pt x="29475" y="56581"/>
                  <a:pt x="30184" y="56581"/>
                </a:cubicBezTo>
                <a:cubicBezTo>
                  <a:pt x="30699" y="56581"/>
                  <a:pt x="31120" y="56360"/>
                  <a:pt x="31185" y="55818"/>
                </a:cubicBezTo>
                <a:cubicBezTo>
                  <a:pt x="31378" y="54518"/>
                  <a:pt x="29740" y="53677"/>
                  <a:pt x="29392" y="52844"/>
                </a:cubicBezTo>
                <a:cubicBezTo>
                  <a:pt x="29053" y="52039"/>
                  <a:pt x="29200" y="51654"/>
                  <a:pt x="29053" y="51618"/>
                </a:cubicBezTo>
                <a:cubicBezTo>
                  <a:pt x="28898" y="51618"/>
                  <a:pt x="28550" y="51810"/>
                  <a:pt x="28550" y="51810"/>
                </a:cubicBezTo>
                <a:cubicBezTo>
                  <a:pt x="28550" y="51810"/>
                  <a:pt x="27333" y="50282"/>
                  <a:pt x="25851" y="47235"/>
                </a:cubicBezTo>
                <a:cubicBezTo>
                  <a:pt x="24359" y="44151"/>
                  <a:pt x="23215" y="43273"/>
                  <a:pt x="23179" y="42852"/>
                </a:cubicBezTo>
                <a:cubicBezTo>
                  <a:pt x="23142" y="42431"/>
                  <a:pt x="22877" y="41443"/>
                  <a:pt x="21459" y="39384"/>
                </a:cubicBezTo>
                <a:cubicBezTo>
                  <a:pt x="20086" y="37362"/>
                  <a:pt x="18183" y="33811"/>
                  <a:pt x="18183" y="33811"/>
                </a:cubicBezTo>
                <a:lnTo>
                  <a:pt x="18411" y="33546"/>
                </a:lnTo>
                <a:cubicBezTo>
                  <a:pt x="18411" y="33546"/>
                  <a:pt x="17496" y="32439"/>
                  <a:pt x="17387" y="32173"/>
                </a:cubicBezTo>
                <a:cubicBezTo>
                  <a:pt x="17231" y="31908"/>
                  <a:pt x="16426" y="29584"/>
                  <a:pt x="17231" y="27406"/>
                </a:cubicBezTo>
                <a:cubicBezTo>
                  <a:pt x="17991" y="25237"/>
                  <a:pt x="18219" y="24322"/>
                  <a:pt x="18146" y="22684"/>
                </a:cubicBezTo>
                <a:cubicBezTo>
                  <a:pt x="18146" y="22684"/>
                  <a:pt x="18338" y="20891"/>
                  <a:pt x="18027" y="19482"/>
                </a:cubicBezTo>
                <a:cubicBezTo>
                  <a:pt x="18027" y="19482"/>
                  <a:pt x="17991" y="17075"/>
                  <a:pt x="17689" y="15931"/>
                </a:cubicBezTo>
                <a:cubicBezTo>
                  <a:pt x="17341" y="14751"/>
                  <a:pt x="15511" y="10139"/>
                  <a:pt x="15099" y="9682"/>
                </a:cubicBezTo>
                <a:cubicBezTo>
                  <a:pt x="15099" y="9682"/>
                  <a:pt x="13452" y="8730"/>
                  <a:pt x="12006" y="8154"/>
                </a:cubicBezTo>
                <a:cubicBezTo>
                  <a:pt x="10789" y="7623"/>
                  <a:pt x="8996" y="7092"/>
                  <a:pt x="8465" y="6937"/>
                </a:cubicBezTo>
                <a:cubicBezTo>
                  <a:pt x="8419" y="6937"/>
                  <a:pt x="8419" y="6900"/>
                  <a:pt x="8419" y="6900"/>
                </a:cubicBezTo>
                <a:lnTo>
                  <a:pt x="8419" y="6900"/>
                </a:lnTo>
                <a:lnTo>
                  <a:pt x="8922" y="6973"/>
                </a:lnTo>
                <a:lnTo>
                  <a:pt x="8767" y="6406"/>
                </a:lnTo>
                <a:lnTo>
                  <a:pt x="10560" y="6250"/>
                </a:lnTo>
                <a:lnTo>
                  <a:pt x="12162" y="6324"/>
                </a:lnTo>
                <a:lnTo>
                  <a:pt x="12198" y="5903"/>
                </a:lnTo>
                <a:lnTo>
                  <a:pt x="11091" y="5674"/>
                </a:lnTo>
                <a:lnTo>
                  <a:pt x="12308" y="5491"/>
                </a:lnTo>
                <a:lnTo>
                  <a:pt x="12390" y="5143"/>
                </a:lnTo>
                <a:lnTo>
                  <a:pt x="12390" y="5143"/>
                </a:lnTo>
                <a:lnTo>
                  <a:pt x="10295" y="5491"/>
                </a:lnTo>
                <a:lnTo>
                  <a:pt x="12427" y="4649"/>
                </a:lnTo>
                <a:lnTo>
                  <a:pt x="12390" y="4036"/>
                </a:lnTo>
                <a:lnTo>
                  <a:pt x="10139" y="4915"/>
                </a:lnTo>
                <a:lnTo>
                  <a:pt x="10139" y="4915"/>
                </a:lnTo>
                <a:lnTo>
                  <a:pt x="12079" y="3734"/>
                </a:lnTo>
                <a:lnTo>
                  <a:pt x="12006" y="3158"/>
                </a:lnTo>
                <a:lnTo>
                  <a:pt x="10066" y="4073"/>
                </a:lnTo>
                <a:lnTo>
                  <a:pt x="11741" y="2700"/>
                </a:lnTo>
                <a:lnTo>
                  <a:pt x="11622" y="2206"/>
                </a:lnTo>
                <a:lnTo>
                  <a:pt x="10066" y="2856"/>
                </a:lnTo>
                <a:lnTo>
                  <a:pt x="11512" y="1410"/>
                </a:lnTo>
                <a:lnTo>
                  <a:pt x="11018" y="870"/>
                </a:lnTo>
                <a:lnTo>
                  <a:pt x="8383" y="2700"/>
                </a:lnTo>
                <a:lnTo>
                  <a:pt x="10670" y="568"/>
                </a:lnTo>
                <a:lnTo>
                  <a:pt x="10020" y="413"/>
                </a:lnTo>
                <a:lnTo>
                  <a:pt x="8419" y="1675"/>
                </a:lnTo>
                <a:lnTo>
                  <a:pt x="8419" y="1675"/>
                </a:lnTo>
                <a:lnTo>
                  <a:pt x="9526" y="111"/>
                </a:lnTo>
                <a:lnTo>
                  <a:pt x="9032" y="1"/>
                </a:lnTo>
                <a:close/>
              </a:path>
            </a:pathLst>
          </a:custGeom>
          <a:solidFill>
            <a:srgbClr val="FFDD76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6050" tIns="96050" rIns="96050" bIns="9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71">
              <a:solidFill>
                <a:srgbClr val="20124D"/>
              </a:solidFill>
            </a:endParaRPr>
          </a:p>
        </p:txBody>
      </p:sp>
      <p:pic>
        <p:nvPicPr>
          <p:cNvPr id="136" name="Google Shape;13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625" y="255208"/>
            <a:ext cx="9144001" cy="1121434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8"/>
          <p:cNvSpPr txBox="1"/>
          <p:nvPr/>
        </p:nvSpPr>
        <p:spPr>
          <a:xfrm>
            <a:off x="342050" y="1493113"/>
            <a:ext cx="6564600" cy="24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Aide and assist the county president.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Preside at meetings in the absence of the president.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Coordinate county membership drives and recognition programs.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Assist in communicating activities and programs to membership.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9"/>
          <p:cNvGrpSpPr/>
          <p:nvPr/>
        </p:nvGrpSpPr>
        <p:grpSpPr>
          <a:xfrm>
            <a:off x="6387892" y="560462"/>
            <a:ext cx="2355675" cy="4022582"/>
            <a:chOff x="969217" y="580800"/>
            <a:chExt cx="2355675" cy="4022582"/>
          </a:xfrm>
        </p:grpSpPr>
        <p:grpSp>
          <p:nvGrpSpPr>
            <p:cNvPr id="143" name="Google Shape;143;p19"/>
            <p:cNvGrpSpPr/>
            <p:nvPr/>
          </p:nvGrpSpPr>
          <p:grpSpPr>
            <a:xfrm>
              <a:off x="969217" y="717854"/>
              <a:ext cx="2214978" cy="2811285"/>
              <a:chOff x="2115442" y="2292104"/>
              <a:chExt cx="2214978" cy="2811285"/>
            </a:xfrm>
          </p:grpSpPr>
          <p:sp>
            <p:nvSpPr>
              <p:cNvPr id="144" name="Google Shape;144;p19"/>
              <p:cNvSpPr/>
              <p:nvPr/>
            </p:nvSpPr>
            <p:spPr>
              <a:xfrm>
                <a:off x="2356896" y="2292104"/>
                <a:ext cx="710966" cy="448355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2764" extrusionOk="0">
                    <a:moveTo>
                      <a:pt x="3885" y="1"/>
                    </a:moveTo>
                    <a:cubicBezTo>
                      <a:pt x="3691" y="1"/>
                      <a:pt x="3478" y="110"/>
                      <a:pt x="3288" y="236"/>
                    </a:cubicBezTo>
                    <a:lnTo>
                      <a:pt x="3258" y="236"/>
                    </a:lnTo>
                    <a:cubicBezTo>
                      <a:pt x="2861" y="499"/>
                      <a:pt x="2315" y="854"/>
                      <a:pt x="1740" y="1140"/>
                    </a:cubicBezTo>
                    <a:cubicBezTo>
                      <a:pt x="1355" y="1334"/>
                      <a:pt x="1013" y="1403"/>
                      <a:pt x="589" y="1525"/>
                    </a:cubicBezTo>
                    <a:cubicBezTo>
                      <a:pt x="96" y="1633"/>
                      <a:pt x="1" y="2031"/>
                      <a:pt x="205" y="2320"/>
                    </a:cubicBezTo>
                    <a:cubicBezTo>
                      <a:pt x="218" y="2333"/>
                      <a:pt x="231" y="2360"/>
                      <a:pt x="231" y="2373"/>
                    </a:cubicBezTo>
                    <a:cubicBezTo>
                      <a:pt x="460" y="2666"/>
                      <a:pt x="834" y="2764"/>
                      <a:pt x="1207" y="2764"/>
                    </a:cubicBezTo>
                    <a:cubicBezTo>
                      <a:pt x="1395" y="2764"/>
                      <a:pt x="1583" y="2739"/>
                      <a:pt x="1753" y="2702"/>
                    </a:cubicBezTo>
                    <a:lnTo>
                      <a:pt x="1779" y="2702"/>
                    </a:lnTo>
                    <a:cubicBezTo>
                      <a:pt x="1792" y="2702"/>
                      <a:pt x="1792" y="2688"/>
                      <a:pt x="1792" y="2688"/>
                    </a:cubicBezTo>
                    <a:cubicBezTo>
                      <a:pt x="1835" y="2688"/>
                      <a:pt x="1874" y="2675"/>
                      <a:pt x="1904" y="2675"/>
                    </a:cubicBezTo>
                    <a:cubicBezTo>
                      <a:pt x="2726" y="2472"/>
                      <a:pt x="3492" y="2044"/>
                      <a:pt x="3985" y="1403"/>
                    </a:cubicBezTo>
                    <a:cubicBezTo>
                      <a:pt x="4192" y="1101"/>
                      <a:pt x="4383" y="759"/>
                      <a:pt x="4340" y="401"/>
                    </a:cubicBezTo>
                    <a:cubicBezTo>
                      <a:pt x="4327" y="253"/>
                      <a:pt x="4205" y="88"/>
                      <a:pt x="4054" y="33"/>
                    </a:cubicBezTo>
                    <a:cubicBezTo>
                      <a:pt x="4000" y="11"/>
                      <a:pt x="3944" y="1"/>
                      <a:pt x="3885" y="1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19"/>
              <p:cNvSpPr/>
              <p:nvPr/>
            </p:nvSpPr>
            <p:spPr>
              <a:xfrm flipH="1">
                <a:off x="2750981" y="3978446"/>
                <a:ext cx="1228579" cy="1048055"/>
              </a:xfrm>
              <a:custGeom>
                <a:avLst/>
                <a:gdLst/>
                <a:ahLst/>
                <a:cxnLst/>
                <a:rect l="l" t="t" r="r" b="b"/>
                <a:pathLst>
                  <a:path w="7574" h="6461" extrusionOk="0">
                    <a:moveTo>
                      <a:pt x="6274" y="1"/>
                    </a:moveTo>
                    <a:cubicBezTo>
                      <a:pt x="5760" y="1"/>
                      <a:pt x="5244" y="198"/>
                      <a:pt x="4766" y="397"/>
                    </a:cubicBezTo>
                    <a:cubicBezTo>
                      <a:pt x="4533" y="505"/>
                      <a:pt x="4303" y="627"/>
                      <a:pt x="4083" y="765"/>
                    </a:cubicBezTo>
                    <a:cubicBezTo>
                      <a:pt x="4056" y="778"/>
                      <a:pt x="4027" y="791"/>
                      <a:pt x="4001" y="808"/>
                    </a:cubicBezTo>
                    <a:cubicBezTo>
                      <a:pt x="3235" y="1271"/>
                      <a:pt x="2535" y="1889"/>
                      <a:pt x="1903" y="2517"/>
                    </a:cubicBezTo>
                    <a:cubicBezTo>
                      <a:pt x="1739" y="2698"/>
                      <a:pt x="1575" y="2875"/>
                      <a:pt x="1410" y="3053"/>
                    </a:cubicBezTo>
                    <a:cubicBezTo>
                      <a:pt x="1029" y="3408"/>
                      <a:pt x="687" y="3779"/>
                      <a:pt x="441" y="4230"/>
                    </a:cubicBezTo>
                    <a:cubicBezTo>
                      <a:pt x="194" y="4654"/>
                      <a:pt x="0" y="5134"/>
                      <a:pt x="30" y="5627"/>
                    </a:cubicBezTo>
                    <a:cubicBezTo>
                      <a:pt x="30" y="6080"/>
                      <a:pt x="358" y="6396"/>
                      <a:pt x="809" y="6448"/>
                    </a:cubicBezTo>
                    <a:cubicBezTo>
                      <a:pt x="854" y="6456"/>
                      <a:pt x="899" y="6460"/>
                      <a:pt x="946" y="6460"/>
                    </a:cubicBezTo>
                    <a:cubicBezTo>
                      <a:pt x="1070" y="6460"/>
                      <a:pt x="1199" y="6434"/>
                      <a:pt x="1328" y="6396"/>
                    </a:cubicBezTo>
                    <a:cubicBezTo>
                      <a:pt x="1548" y="6340"/>
                      <a:pt x="1769" y="6231"/>
                      <a:pt x="1959" y="6080"/>
                    </a:cubicBezTo>
                    <a:cubicBezTo>
                      <a:pt x="2288" y="5847"/>
                      <a:pt x="2548" y="5558"/>
                      <a:pt x="2807" y="5245"/>
                    </a:cubicBezTo>
                    <a:cubicBezTo>
                      <a:pt x="2959" y="5094"/>
                      <a:pt x="3097" y="4943"/>
                      <a:pt x="3248" y="4818"/>
                    </a:cubicBezTo>
                    <a:cubicBezTo>
                      <a:pt x="3383" y="4736"/>
                      <a:pt x="3534" y="4640"/>
                      <a:pt x="3698" y="4558"/>
                    </a:cubicBezTo>
                    <a:cubicBezTo>
                      <a:pt x="4001" y="4407"/>
                      <a:pt x="4316" y="4272"/>
                      <a:pt x="4632" y="4121"/>
                    </a:cubicBezTo>
                    <a:cubicBezTo>
                      <a:pt x="4697" y="4095"/>
                      <a:pt x="4766" y="4065"/>
                      <a:pt x="4835" y="4039"/>
                    </a:cubicBezTo>
                    <a:cubicBezTo>
                      <a:pt x="5631" y="3710"/>
                      <a:pt x="6466" y="3257"/>
                      <a:pt x="6998" y="2573"/>
                    </a:cubicBezTo>
                    <a:cubicBezTo>
                      <a:pt x="7081" y="2491"/>
                      <a:pt x="7163" y="2353"/>
                      <a:pt x="7232" y="2244"/>
                    </a:cubicBezTo>
                    <a:cubicBezTo>
                      <a:pt x="7301" y="2106"/>
                      <a:pt x="7383" y="1971"/>
                      <a:pt x="7426" y="1833"/>
                    </a:cubicBezTo>
                    <a:cubicBezTo>
                      <a:pt x="7534" y="1587"/>
                      <a:pt x="7574" y="1340"/>
                      <a:pt x="7560" y="1081"/>
                    </a:cubicBezTo>
                    <a:cubicBezTo>
                      <a:pt x="7560" y="874"/>
                      <a:pt x="7521" y="683"/>
                      <a:pt x="7396" y="532"/>
                    </a:cubicBezTo>
                    <a:cubicBezTo>
                      <a:pt x="7261" y="315"/>
                      <a:pt x="7028" y="150"/>
                      <a:pt x="6768" y="68"/>
                    </a:cubicBezTo>
                    <a:cubicBezTo>
                      <a:pt x="6604" y="21"/>
                      <a:pt x="6439" y="1"/>
                      <a:pt x="6274" y="1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19"/>
              <p:cNvSpPr/>
              <p:nvPr/>
            </p:nvSpPr>
            <p:spPr>
              <a:xfrm flipH="1">
                <a:off x="2153237" y="2936717"/>
                <a:ext cx="2177183" cy="1555780"/>
              </a:xfrm>
              <a:custGeom>
                <a:avLst/>
                <a:gdLst/>
                <a:ahLst/>
                <a:cxnLst/>
                <a:rect l="l" t="t" r="r" b="b"/>
                <a:pathLst>
                  <a:path w="13422" h="9591" extrusionOk="0">
                    <a:moveTo>
                      <a:pt x="9614" y="0"/>
                    </a:moveTo>
                    <a:cubicBezTo>
                      <a:pt x="9322" y="0"/>
                      <a:pt x="9030" y="19"/>
                      <a:pt x="8737" y="51"/>
                    </a:cubicBezTo>
                    <a:cubicBezTo>
                      <a:pt x="8356" y="64"/>
                      <a:pt x="7958" y="146"/>
                      <a:pt x="7574" y="228"/>
                    </a:cubicBezTo>
                    <a:cubicBezTo>
                      <a:pt x="6423" y="491"/>
                      <a:pt x="5329" y="968"/>
                      <a:pt x="4287" y="1560"/>
                    </a:cubicBezTo>
                    <a:cubicBezTo>
                      <a:pt x="3656" y="1941"/>
                      <a:pt x="2505" y="2654"/>
                      <a:pt x="2245" y="3367"/>
                    </a:cubicBezTo>
                    <a:cubicBezTo>
                      <a:pt x="2193" y="3515"/>
                      <a:pt x="2176" y="3680"/>
                      <a:pt x="2193" y="3844"/>
                    </a:cubicBezTo>
                    <a:cubicBezTo>
                      <a:pt x="2193" y="4160"/>
                      <a:pt x="2288" y="4475"/>
                      <a:pt x="2245" y="4804"/>
                    </a:cubicBezTo>
                    <a:cubicBezTo>
                      <a:pt x="2219" y="4968"/>
                      <a:pt x="2163" y="5133"/>
                      <a:pt x="2094" y="5297"/>
                    </a:cubicBezTo>
                    <a:cubicBezTo>
                      <a:pt x="1999" y="5474"/>
                      <a:pt x="1877" y="5613"/>
                      <a:pt x="1765" y="5751"/>
                    </a:cubicBezTo>
                    <a:cubicBezTo>
                      <a:pt x="1302" y="6326"/>
                      <a:pt x="671" y="6750"/>
                      <a:pt x="286" y="7394"/>
                    </a:cubicBezTo>
                    <a:cubicBezTo>
                      <a:pt x="40" y="7844"/>
                      <a:pt x="0" y="8420"/>
                      <a:pt x="191" y="8817"/>
                    </a:cubicBezTo>
                    <a:cubicBezTo>
                      <a:pt x="260" y="8955"/>
                      <a:pt x="316" y="9051"/>
                      <a:pt x="385" y="9120"/>
                    </a:cubicBezTo>
                    <a:cubicBezTo>
                      <a:pt x="576" y="9393"/>
                      <a:pt x="917" y="9557"/>
                      <a:pt x="1246" y="9583"/>
                    </a:cubicBezTo>
                    <a:cubicBezTo>
                      <a:pt x="1301" y="9588"/>
                      <a:pt x="1355" y="9591"/>
                      <a:pt x="1407" y="9591"/>
                    </a:cubicBezTo>
                    <a:cubicBezTo>
                      <a:pt x="2063" y="9591"/>
                      <a:pt x="2544" y="9206"/>
                      <a:pt x="3028" y="8762"/>
                    </a:cubicBezTo>
                    <a:cubicBezTo>
                      <a:pt x="3547" y="8311"/>
                      <a:pt x="4040" y="7831"/>
                      <a:pt x="4559" y="7378"/>
                    </a:cubicBezTo>
                    <a:cubicBezTo>
                      <a:pt x="4822" y="7131"/>
                      <a:pt x="5095" y="6885"/>
                      <a:pt x="5368" y="6655"/>
                    </a:cubicBezTo>
                    <a:cubicBezTo>
                      <a:pt x="5562" y="6503"/>
                      <a:pt x="5792" y="6339"/>
                      <a:pt x="5986" y="6175"/>
                    </a:cubicBezTo>
                    <a:cubicBezTo>
                      <a:pt x="6384" y="5885"/>
                      <a:pt x="6778" y="5586"/>
                      <a:pt x="7206" y="5353"/>
                    </a:cubicBezTo>
                    <a:cubicBezTo>
                      <a:pt x="8080" y="4886"/>
                      <a:pt x="9273" y="4488"/>
                      <a:pt x="10286" y="4173"/>
                    </a:cubicBezTo>
                    <a:cubicBezTo>
                      <a:pt x="10710" y="4051"/>
                      <a:pt x="11134" y="3926"/>
                      <a:pt x="11561" y="3805"/>
                    </a:cubicBezTo>
                    <a:cubicBezTo>
                      <a:pt x="11890" y="3722"/>
                      <a:pt x="12232" y="3627"/>
                      <a:pt x="12531" y="3450"/>
                    </a:cubicBezTo>
                    <a:cubicBezTo>
                      <a:pt x="12751" y="3325"/>
                      <a:pt x="12958" y="3160"/>
                      <a:pt x="13106" y="2957"/>
                    </a:cubicBezTo>
                    <a:cubicBezTo>
                      <a:pt x="13300" y="2680"/>
                      <a:pt x="13421" y="2325"/>
                      <a:pt x="13369" y="1984"/>
                    </a:cubicBezTo>
                    <a:cubicBezTo>
                      <a:pt x="13300" y="1517"/>
                      <a:pt x="13011" y="1119"/>
                      <a:pt x="12656" y="846"/>
                    </a:cubicBezTo>
                    <a:cubicBezTo>
                      <a:pt x="11955" y="284"/>
                      <a:pt x="11038" y="120"/>
                      <a:pt x="10177" y="25"/>
                    </a:cubicBezTo>
                    <a:cubicBezTo>
                      <a:pt x="9990" y="8"/>
                      <a:pt x="9802" y="0"/>
                      <a:pt x="9614" y="0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19"/>
              <p:cNvSpPr/>
              <p:nvPr/>
            </p:nvSpPr>
            <p:spPr>
              <a:xfrm flipH="1">
                <a:off x="3141745" y="2740440"/>
                <a:ext cx="755736" cy="462630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2852" extrusionOk="0">
                    <a:moveTo>
                      <a:pt x="2994" y="1"/>
                    </a:moveTo>
                    <a:cubicBezTo>
                      <a:pt x="2204" y="1"/>
                      <a:pt x="1428" y="332"/>
                      <a:pt x="822" y="880"/>
                    </a:cubicBezTo>
                    <a:cubicBezTo>
                      <a:pt x="480" y="1208"/>
                      <a:pt x="181" y="1590"/>
                      <a:pt x="69" y="2083"/>
                    </a:cubicBezTo>
                    <a:cubicBezTo>
                      <a:pt x="30" y="2277"/>
                      <a:pt x="0" y="2507"/>
                      <a:pt x="112" y="2687"/>
                    </a:cubicBezTo>
                    <a:cubicBezTo>
                      <a:pt x="165" y="2770"/>
                      <a:pt x="263" y="2835"/>
                      <a:pt x="359" y="2852"/>
                    </a:cubicBezTo>
                    <a:cubicBezTo>
                      <a:pt x="372" y="2852"/>
                      <a:pt x="372" y="2835"/>
                      <a:pt x="385" y="2835"/>
                    </a:cubicBezTo>
                    <a:lnTo>
                      <a:pt x="428" y="2835"/>
                    </a:lnTo>
                    <a:cubicBezTo>
                      <a:pt x="632" y="2809"/>
                      <a:pt x="796" y="2671"/>
                      <a:pt x="960" y="2576"/>
                    </a:cubicBezTo>
                    <a:cubicBezTo>
                      <a:pt x="1276" y="2372"/>
                      <a:pt x="1591" y="2207"/>
                      <a:pt x="1907" y="2043"/>
                    </a:cubicBezTo>
                    <a:cubicBezTo>
                      <a:pt x="2301" y="1849"/>
                      <a:pt x="2824" y="1645"/>
                      <a:pt x="3304" y="1494"/>
                    </a:cubicBezTo>
                    <a:cubicBezTo>
                      <a:pt x="3646" y="1386"/>
                      <a:pt x="3919" y="1343"/>
                      <a:pt x="4221" y="1235"/>
                    </a:cubicBezTo>
                    <a:cubicBezTo>
                      <a:pt x="4303" y="1221"/>
                      <a:pt x="4537" y="1057"/>
                      <a:pt x="4563" y="988"/>
                    </a:cubicBezTo>
                    <a:cubicBezTo>
                      <a:pt x="4658" y="824"/>
                      <a:pt x="4632" y="633"/>
                      <a:pt x="4507" y="521"/>
                    </a:cubicBezTo>
                    <a:cubicBezTo>
                      <a:pt x="4468" y="469"/>
                      <a:pt x="4412" y="413"/>
                      <a:pt x="4343" y="370"/>
                    </a:cubicBezTo>
                    <a:cubicBezTo>
                      <a:pt x="4126" y="193"/>
                      <a:pt x="3754" y="97"/>
                      <a:pt x="3468" y="41"/>
                    </a:cubicBezTo>
                    <a:cubicBezTo>
                      <a:pt x="3310" y="14"/>
                      <a:pt x="3152" y="1"/>
                      <a:pt x="2994" y="1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19"/>
              <p:cNvSpPr/>
              <p:nvPr/>
            </p:nvSpPr>
            <p:spPr>
              <a:xfrm flipH="1">
                <a:off x="2115442" y="4020134"/>
                <a:ext cx="1024356" cy="1083255"/>
              </a:xfrm>
              <a:custGeom>
                <a:avLst/>
                <a:gdLst/>
                <a:ahLst/>
                <a:cxnLst/>
                <a:rect l="l" t="t" r="r" b="b"/>
                <a:pathLst>
                  <a:path w="6315" h="6678" extrusionOk="0">
                    <a:moveTo>
                      <a:pt x="4193" y="1"/>
                    </a:moveTo>
                    <a:cubicBezTo>
                      <a:pt x="4175" y="1"/>
                      <a:pt x="4157" y="1"/>
                      <a:pt x="4139" y="2"/>
                    </a:cubicBezTo>
                    <a:cubicBezTo>
                      <a:pt x="3521" y="15"/>
                      <a:pt x="3383" y="646"/>
                      <a:pt x="3356" y="781"/>
                    </a:cubicBezTo>
                    <a:lnTo>
                      <a:pt x="3356" y="797"/>
                    </a:lnTo>
                    <a:cubicBezTo>
                      <a:pt x="3343" y="863"/>
                      <a:pt x="3330" y="975"/>
                      <a:pt x="3317" y="1070"/>
                    </a:cubicBezTo>
                    <a:cubicBezTo>
                      <a:pt x="3287" y="1234"/>
                      <a:pt x="3261" y="1399"/>
                      <a:pt x="3218" y="1550"/>
                    </a:cubicBezTo>
                    <a:cubicBezTo>
                      <a:pt x="3070" y="2083"/>
                      <a:pt x="2755" y="2605"/>
                      <a:pt x="2397" y="2947"/>
                    </a:cubicBezTo>
                    <a:cubicBezTo>
                      <a:pt x="2193" y="3138"/>
                      <a:pt x="1959" y="3315"/>
                      <a:pt x="1739" y="3440"/>
                    </a:cubicBezTo>
                    <a:cubicBezTo>
                      <a:pt x="1687" y="3480"/>
                      <a:pt x="1631" y="3509"/>
                      <a:pt x="1575" y="3549"/>
                    </a:cubicBezTo>
                    <a:lnTo>
                      <a:pt x="1562" y="3562"/>
                    </a:lnTo>
                    <a:cubicBezTo>
                      <a:pt x="1246" y="3769"/>
                      <a:pt x="960" y="3973"/>
                      <a:pt x="770" y="4180"/>
                    </a:cubicBezTo>
                    <a:cubicBezTo>
                      <a:pt x="714" y="4219"/>
                      <a:pt x="658" y="4275"/>
                      <a:pt x="605" y="4331"/>
                    </a:cubicBezTo>
                    <a:cubicBezTo>
                      <a:pt x="165" y="4768"/>
                      <a:pt x="0" y="5481"/>
                      <a:pt x="290" y="6027"/>
                    </a:cubicBezTo>
                    <a:cubicBezTo>
                      <a:pt x="342" y="6122"/>
                      <a:pt x="398" y="6221"/>
                      <a:pt x="467" y="6303"/>
                    </a:cubicBezTo>
                    <a:cubicBezTo>
                      <a:pt x="493" y="6316"/>
                      <a:pt x="507" y="6329"/>
                      <a:pt x="523" y="6343"/>
                    </a:cubicBezTo>
                    <a:cubicBezTo>
                      <a:pt x="740" y="6576"/>
                      <a:pt x="1055" y="6671"/>
                      <a:pt x="1384" y="6671"/>
                    </a:cubicBezTo>
                    <a:cubicBezTo>
                      <a:pt x="1384" y="6671"/>
                      <a:pt x="1432" y="6677"/>
                      <a:pt x="1521" y="6677"/>
                    </a:cubicBezTo>
                    <a:cubicBezTo>
                      <a:pt x="1936" y="6677"/>
                      <a:pt x="3241" y="6548"/>
                      <a:pt x="4632" y="5070"/>
                    </a:cubicBezTo>
                    <a:cubicBezTo>
                      <a:pt x="6315" y="3289"/>
                      <a:pt x="5385" y="715"/>
                      <a:pt x="4767" y="206"/>
                    </a:cubicBezTo>
                    <a:cubicBezTo>
                      <a:pt x="4625" y="92"/>
                      <a:pt x="4460" y="1"/>
                      <a:pt x="4193" y="1"/>
                    </a:cubicBezTo>
                    <a:close/>
                  </a:path>
                </a:pathLst>
              </a:custGeom>
              <a:solidFill>
                <a:srgbClr val="FFDD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9" name="Google Shape;149;p19"/>
            <p:cNvSpPr/>
            <p:nvPr/>
          </p:nvSpPr>
          <p:spPr>
            <a:xfrm>
              <a:off x="1011334" y="4027852"/>
              <a:ext cx="1883907" cy="575530"/>
            </a:xfrm>
            <a:custGeom>
              <a:avLst/>
              <a:gdLst/>
              <a:ahLst/>
              <a:cxnLst/>
              <a:rect l="l" t="t" r="r" b="b"/>
              <a:pathLst>
                <a:path w="11614" h="3548" extrusionOk="0">
                  <a:moveTo>
                    <a:pt x="5806" y="1"/>
                  </a:moveTo>
                  <a:cubicBezTo>
                    <a:pt x="2601" y="1"/>
                    <a:pt x="1" y="793"/>
                    <a:pt x="1" y="1766"/>
                  </a:cubicBezTo>
                  <a:cubicBezTo>
                    <a:pt x="1" y="2752"/>
                    <a:pt x="2601" y="3548"/>
                    <a:pt x="5806" y="3548"/>
                  </a:cubicBezTo>
                  <a:cubicBezTo>
                    <a:pt x="9010" y="3548"/>
                    <a:pt x="11614" y="2752"/>
                    <a:pt x="11614" y="1766"/>
                  </a:cubicBezTo>
                  <a:cubicBezTo>
                    <a:pt x="11614" y="793"/>
                    <a:pt x="9010" y="1"/>
                    <a:pt x="5806" y="1"/>
                  </a:cubicBezTo>
                  <a:close/>
                </a:path>
              </a:pathLst>
            </a:custGeom>
            <a:solidFill>
              <a:srgbClr val="FFD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9"/>
            <p:cNvSpPr/>
            <p:nvPr/>
          </p:nvSpPr>
          <p:spPr>
            <a:xfrm>
              <a:off x="1163327" y="580800"/>
              <a:ext cx="2161565" cy="3859851"/>
            </a:xfrm>
            <a:custGeom>
              <a:avLst/>
              <a:gdLst/>
              <a:ahLst/>
              <a:cxnLst/>
              <a:rect l="l" t="t" r="r" b="b"/>
              <a:pathLst>
                <a:path w="32110" h="57338" extrusionOk="0">
                  <a:moveTo>
                    <a:pt x="18347" y="19783"/>
                  </a:moveTo>
                  <a:cubicBezTo>
                    <a:pt x="18118" y="20094"/>
                    <a:pt x="17926" y="20396"/>
                    <a:pt x="17697" y="20661"/>
                  </a:cubicBezTo>
                  <a:cubicBezTo>
                    <a:pt x="17276" y="21156"/>
                    <a:pt x="16782" y="21577"/>
                    <a:pt x="16398" y="22107"/>
                  </a:cubicBezTo>
                  <a:cubicBezTo>
                    <a:pt x="15977" y="22757"/>
                    <a:pt x="15556" y="23407"/>
                    <a:pt x="15144" y="24056"/>
                  </a:cubicBezTo>
                  <a:cubicBezTo>
                    <a:pt x="15062" y="24129"/>
                    <a:pt x="14989" y="24248"/>
                    <a:pt x="14952" y="24322"/>
                  </a:cubicBezTo>
                  <a:cubicBezTo>
                    <a:pt x="14797" y="24395"/>
                    <a:pt x="14641" y="24477"/>
                    <a:pt x="14495" y="24550"/>
                  </a:cubicBezTo>
                  <a:cubicBezTo>
                    <a:pt x="14229" y="24706"/>
                    <a:pt x="13918" y="24852"/>
                    <a:pt x="13653" y="25044"/>
                  </a:cubicBezTo>
                  <a:cubicBezTo>
                    <a:pt x="13580" y="25127"/>
                    <a:pt x="13388" y="25237"/>
                    <a:pt x="13232" y="25392"/>
                  </a:cubicBezTo>
                  <a:cubicBezTo>
                    <a:pt x="13269" y="25044"/>
                    <a:pt x="13351" y="24743"/>
                    <a:pt x="13424" y="24441"/>
                  </a:cubicBezTo>
                  <a:cubicBezTo>
                    <a:pt x="13726" y="23672"/>
                    <a:pt x="14110" y="22949"/>
                    <a:pt x="14458" y="22226"/>
                  </a:cubicBezTo>
                  <a:cubicBezTo>
                    <a:pt x="14760" y="22071"/>
                    <a:pt x="15025" y="21878"/>
                    <a:pt x="15291" y="21732"/>
                  </a:cubicBezTo>
                  <a:cubicBezTo>
                    <a:pt x="16014" y="21311"/>
                    <a:pt x="16663" y="20817"/>
                    <a:pt x="17313" y="20396"/>
                  </a:cubicBezTo>
                  <a:cubicBezTo>
                    <a:pt x="17661" y="20167"/>
                    <a:pt x="17999" y="19975"/>
                    <a:pt x="18347" y="19783"/>
                  </a:cubicBezTo>
                  <a:close/>
                  <a:moveTo>
                    <a:pt x="6598" y="0"/>
                  </a:moveTo>
                  <a:cubicBezTo>
                    <a:pt x="6525" y="37"/>
                    <a:pt x="6488" y="73"/>
                    <a:pt x="6451" y="110"/>
                  </a:cubicBezTo>
                  <a:cubicBezTo>
                    <a:pt x="6296" y="302"/>
                    <a:pt x="6177" y="531"/>
                    <a:pt x="6104" y="760"/>
                  </a:cubicBezTo>
                  <a:cubicBezTo>
                    <a:pt x="5994" y="988"/>
                    <a:pt x="5948" y="1254"/>
                    <a:pt x="5838" y="1482"/>
                  </a:cubicBezTo>
                  <a:cubicBezTo>
                    <a:pt x="5875" y="1107"/>
                    <a:pt x="6031" y="686"/>
                    <a:pt x="6140" y="302"/>
                  </a:cubicBezTo>
                  <a:cubicBezTo>
                    <a:pt x="6140" y="265"/>
                    <a:pt x="6223" y="73"/>
                    <a:pt x="6104" y="73"/>
                  </a:cubicBezTo>
                  <a:cubicBezTo>
                    <a:pt x="6031" y="73"/>
                    <a:pt x="5994" y="146"/>
                    <a:pt x="5948" y="192"/>
                  </a:cubicBezTo>
                  <a:cubicBezTo>
                    <a:pt x="5875" y="302"/>
                    <a:pt x="5838" y="421"/>
                    <a:pt x="5765" y="531"/>
                  </a:cubicBezTo>
                  <a:cubicBezTo>
                    <a:pt x="5610" y="915"/>
                    <a:pt x="5536" y="1290"/>
                    <a:pt x="5417" y="1638"/>
                  </a:cubicBezTo>
                  <a:cubicBezTo>
                    <a:pt x="5417" y="1373"/>
                    <a:pt x="5491" y="1107"/>
                    <a:pt x="5536" y="833"/>
                  </a:cubicBezTo>
                  <a:cubicBezTo>
                    <a:pt x="5573" y="760"/>
                    <a:pt x="5646" y="458"/>
                    <a:pt x="5573" y="421"/>
                  </a:cubicBezTo>
                  <a:cubicBezTo>
                    <a:pt x="5556" y="404"/>
                    <a:pt x="5540" y="397"/>
                    <a:pt x="5524" y="397"/>
                  </a:cubicBezTo>
                  <a:cubicBezTo>
                    <a:pt x="5462" y="397"/>
                    <a:pt x="5410" y="502"/>
                    <a:pt x="5381" y="531"/>
                  </a:cubicBezTo>
                  <a:lnTo>
                    <a:pt x="5344" y="567"/>
                  </a:lnTo>
                  <a:cubicBezTo>
                    <a:pt x="5189" y="760"/>
                    <a:pt x="5079" y="988"/>
                    <a:pt x="4997" y="1217"/>
                  </a:cubicBezTo>
                  <a:cubicBezTo>
                    <a:pt x="4997" y="1062"/>
                    <a:pt x="4923" y="458"/>
                    <a:pt x="4768" y="458"/>
                  </a:cubicBezTo>
                  <a:cubicBezTo>
                    <a:pt x="4731" y="458"/>
                    <a:pt x="4731" y="494"/>
                    <a:pt x="4731" y="531"/>
                  </a:cubicBezTo>
                  <a:cubicBezTo>
                    <a:pt x="4658" y="833"/>
                    <a:pt x="4695" y="1180"/>
                    <a:pt x="4768" y="1482"/>
                  </a:cubicBezTo>
                  <a:cubicBezTo>
                    <a:pt x="4695" y="1409"/>
                    <a:pt x="4658" y="1290"/>
                    <a:pt x="4621" y="1217"/>
                  </a:cubicBezTo>
                  <a:cubicBezTo>
                    <a:pt x="4559" y="1162"/>
                    <a:pt x="4435" y="998"/>
                    <a:pt x="4362" y="998"/>
                  </a:cubicBezTo>
                  <a:cubicBezTo>
                    <a:pt x="4338" y="998"/>
                    <a:pt x="4319" y="1016"/>
                    <a:pt x="4310" y="1062"/>
                  </a:cubicBezTo>
                  <a:lnTo>
                    <a:pt x="4310" y="1144"/>
                  </a:lnTo>
                  <a:cubicBezTo>
                    <a:pt x="4393" y="1290"/>
                    <a:pt x="4429" y="1446"/>
                    <a:pt x="4466" y="1601"/>
                  </a:cubicBezTo>
                  <a:cubicBezTo>
                    <a:pt x="4576" y="1903"/>
                    <a:pt x="4576" y="2251"/>
                    <a:pt x="4576" y="2553"/>
                  </a:cubicBezTo>
                  <a:cubicBezTo>
                    <a:pt x="4502" y="2205"/>
                    <a:pt x="4466" y="1794"/>
                    <a:pt x="4200" y="1519"/>
                  </a:cubicBezTo>
                  <a:cubicBezTo>
                    <a:pt x="4167" y="1488"/>
                    <a:pt x="4131" y="1475"/>
                    <a:pt x="4098" y="1475"/>
                  </a:cubicBezTo>
                  <a:cubicBezTo>
                    <a:pt x="4014" y="1475"/>
                    <a:pt x="3945" y="1563"/>
                    <a:pt x="3972" y="1675"/>
                  </a:cubicBezTo>
                  <a:cubicBezTo>
                    <a:pt x="4008" y="1867"/>
                    <a:pt x="4045" y="2059"/>
                    <a:pt x="4045" y="2288"/>
                  </a:cubicBezTo>
                  <a:lnTo>
                    <a:pt x="4045" y="2324"/>
                  </a:lnTo>
                  <a:cubicBezTo>
                    <a:pt x="4008" y="2132"/>
                    <a:pt x="3972" y="1903"/>
                    <a:pt x="3816" y="1748"/>
                  </a:cubicBezTo>
                  <a:cubicBezTo>
                    <a:pt x="3780" y="1699"/>
                    <a:pt x="3743" y="1679"/>
                    <a:pt x="3710" y="1679"/>
                  </a:cubicBezTo>
                  <a:cubicBezTo>
                    <a:pt x="3645" y="1679"/>
                    <a:pt x="3599" y="1763"/>
                    <a:pt x="3624" y="1867"/>
                  </a:cubicBezTo>
                  <a:cubicBezTo>
                    <a:pt x="3661" y="2169"/>
                    <a:pt x="3743" y="2516"/>
                    <a:pt x="3706" y="2818"/>
                  </a:cubicBezTo>
                  <a:cubicBezTo>
                    <a:pt x="3624" y="2626"/>
                    <a:pt x="3478" y="2132"/>
                    <a:pt x="3285" y="2022"/>
                  </a:cubicBezTo>
                  <a:cubicBezTo>
                    <a:pt x="3267" y="2015"/>
                    <a:pt x="3251" y="2012"/>
                    <a:pt x="3236" y="2012"/>
                  </a:cubicBezTo>
                  <a:cubicBezTo>
                    <a:pt x="3157" y="2012"/>
                    <a:pt x="3136" y="2107"/>
                    <a:pt x="3166" y="2169"/>
                  </a:cubicBezTo>
                  <a:cubicBezTo>
                    <a:pt x="3249" y="2434"/>
                    <a:pt x="3322" y="2745"/>
                    <a:pt x="3285" y="3011"/>
                  </a:cubicBezTo>
                  <a:cubicBezTo>
                    <a:pt x="3249" y="2782"/>
                    <a:pt x="3203" y="2516"/>
                    <a:pt x="3057" y="2288"/>
                  </a:cubicBezTo>
                  <a:cubicBezTo>
                    <a:pt x="3035" y="2266"/>
                    <a:pt x="2998" y="2242"/>
                    <a:pt x="2963" y="2242"/>
                  </a:cubicBezTo>
                  <a:cubicBezTo>
                    <a:pt x="2939" y="2242"/>
                    <a:pt x="2916" y="2254"/>
                    <a:pt x="2901" y="2288"/>
                  </a:cubicBezTo>
                  <a:cubicBezTo>
                    <a:pt x="2865" y="2324"/>
                    <a:pt x="2865" y="2397"/>
                    <a:pt x="2901" y="2480"/>
                  </a:cubicBezTo>
                  <a:cubicBezTo>
                    <a:pt x="2938" y="2892"/>
                    <a:pt x="3093" y="3468"/>
                    <a:pt x="2709" y="3807"/>
                  </a:cubicBezTo>
                  <a:cubicBezTo>
                    <a:pt x="2709" y="3431"/>
                    <a:pt x="2672" y="3084"/>
                    <a:pt x="2563" y="2745"/>
                  </a:cubicBezTo>
                  <a:cubicBezTo>
                    <a:pt x="2563" y="2672"/>
                    <a:pt x="2497" y="2547"/>
                    <a:pt x="2431" y="2547"/>
                  </a:cubicBezTo>
                  <a:cubicBezTo>
                    <a:pt x="2423" y="2547"/>
                    <a:pt x="2415" y="2549"/>
                    <a:pt x="2407" y="2553"/>
                  </a:cubicBezTo>
                  <a:cubicBezTo>
                    <a:pt x="2334" y="2590"/>
                    <a:pt x="2370" y="2663"/>
                    <a:pt x="2334" y="2745"/>
                  </a:cubicBezTo>
                  <a:lnTo>
                    <a:pt x="2334" y="3120"/>
                  </a:lnTo>
                  <a:cubicBezTo>
                    <a:pt x="2297" y="3091"/>
                    <a:pt x="2266" y="3037"/>
                    <a:pt x="2236" y="3037"/>
                  </a:cubicBezTo>
                  <a:cubicBezTo>
                    <a:pt x="2229" y="3037"/>
                    <a:pt x="2222" y="3040"/>
                    <a:pt x="2215" y="3047"/>
                  </a:cubicBezTo>
                  <a:cubicBezTo>
                    <a:pt x="2023" y="3047"/>
                    <a:pt x="1913" y="3468"/>
                    <a:pt x="1913" y="3624"/>
                  </a:cubicBezTo>
                  <a:cubicBezTo>
                    <a:pt x="1876" y="3926"/>
                    <a:pt x="1876" y="4228"/>
                    <a:pt x="1876" y="4539"/>
                  </a:cubicBezTo>
                  <a:cubicBezTo>
                    <a:pt x="1876" y="4383"/>
                    <a:pt x="1831" y="4191"/>
                    <a:pt x="1831" y="3999"/>
                  </a:cubicBezTo>
                  <a:cubicBezTo>
                    <a:pt x="1794" y="3889"/>
                    <a:pt x="1831" y="3733"/>
                    <a:pt x="1794" y="3624"/>
                  </a:cubicBezTo>
                  <a:cubicBezTo>
                    <a:pt x="1779" y="3591"/>
                    <a:pt x="1754" y="3577"/>
                    <a:pt x="1728" y="3577"/>
                  </a:cubicBezTo>
                  <a:cubicBezTo>
                    <a:pt x="1688" y="3577"/>
                    <a:pt x="1647" y="3610"/>
                    <a:pt x="1647" y="3660"/>
                  </a:cubicBezTo>
                  <a:cubicBezTo>
                    <a:pt x="1565" y="3926"/>
                    <a:pt x="1529" y="4191"/>
                    <a:pt x="1529" y="4493"/>
                  </a:cubicBezTo>
                  <a:cubicBezTo>
                    <a:pt x="1529" y="4722"/>
                    <a:pt x="1529" y="4914"/>
                    <a:pt x="1565" y="5143"/>
                  </a:cubicBezTo>
                  <a:cubicBezTo>
                    <a:pt x="1529" y="4914"/>
                    <a:pt x="1492" y="4685"/>
                    <a:pt x="1455" y="4456"/>
                  </a:cubicBezTo>
                  <a:cubicBezTo>
                    <a:pt x="1419" y="4420"/>
                    <a:pt x="1419" y="4346"/>
                    <a:pt x="1373" y="4346"/>
                  </a:cubicBezTo>
                  <a:cubicBezTo>
                    <a:pt x="1362" y="4336"/>
                    <a:pt x="1352" y="4331"/>
                    <a:pt x="1342" y="4331"/>
                  </a:cubicBezTo>
                  <a:cubicBezTo>
                    <a:pt x="1318" y="4331"/>
                    <a:pt x="1300" y="4357"/>
                    <a:pt x="1300" y="4383"/>
                  </a:cubicBezTo>
                  <a:cubicBezTo>
                    <a:pt x="1263" y="4648"/>
                    <a:pt x="1263" y="4914"/>
                    <a:pt x="1263" y="5179"/>
                  </a:cubicBezTo>
                  <a:cubicBezTo>
                    <a:pt x="1300" y="5335"/>
                    <a:pt x="1336" y="5454"/>
                    <a:pt x="1373" y="5600"/>
                  </a:cubicBezTo>
                  <a:cubicBezTo>
                    <a:pt x="1419" y="5829"/>
                    <a:pt x="1529" y="6021"/>
                    <a:pt x="1602" y="6250"/>
                  </a:cubicBezTo>
                  <a:cubicBezTo>
                    <a:pt x="1529" y="6140"/>
                    <a:pt x="1455" y="5984"/>
                    <a:pt x="1373" y="5829"/>
                  </a:cubicBezTo>
                  <a:cubicBezTo>
                    <a:pt x="1336" y="5756"/>
                    <a:pt x="1336" y="5682"/>
                    <a:pt x="1263" y="5637"/>
                  </a:cubicBezTo>
                  <a:cubicBezTo>
                    <a:pt x="1238" y="5611"/>
                    <a:pt x="1207" y="5599"/>
                    <a:pt x="1177" y="5599"/>
                  </a:cubicBezTo>
                  <a:cubicBezTo>
                    <a:pt x="1122" y="5599"/>
                    <a:pt x="1071" y="5642"/>
                    <a:pt x="1071" y="5719"/>
                  </a:cubicBezTo>
                  <a:cubicBezTo>
                    <a:pt x="1071" y="5948"/>
                    <a:pt x="1108" y="6140"/>
                    <a:pt x="1144" y="6323"/>
                  </a:cubicBezTo>
                  <a:cubicBezTo>
                    <a:pt x="1263" y="6597"/>
                    <a:pt x="1419" y="6826"/>
                    <a:pt x="1602" y="6973"/>
                  </a:cubicBezTo>
                  <a:cubicBezTo>
                    <a:pt x="1721" y="7055"/>
                    <a:pt x="1876" y="7092"/>
                    <a:pt x="1986" y="7128"/>
                  </a:cubicBezTo>
                  <a:cubicBezTo>
                    <a:pt x="1757" y="7320"/>
                    <a:pt x="1529" y="7622"/>
                    <a:pt x="1455" y="7659"/>
                  </a:cubicBezTo>
                  <a:cubicBezTo>
                    <a:pt x="1034" y="8199"/>
                    <a:pt x="687" y="8766"/>
                    <a:pt x="421" y="9379"/>
                  </a:cubicBezTo>
                  <a:cubicBezTo>
                    <a:pt x="312" y="9608"/>
                    <a:pt x="229" y="9873"/>
                    <a:pt x="156" y="10102"/>
                  </a:cubicBezTo>
                  <a:cubicBezTo>
                    <a:pt x="119" y="10294"/>
                    <a:pt x="46" y="10441"/>
                    <a:pt x="46" y="10633"/>
                  </a:cubicBezTo>
                  <a:cubicBezTo>
                    <a:pt x="0" y="10752"/>
                    <a:pt x="46" y="10898"/>
                    <a:pt x="193" y="10898"/>
                  </a:cubicBezTo>
                  <a:cubicBezTo>
                    <a:pt x="312" y="10898"/>
                    <a:pt x="385" y="10825"/>
                    <a:pt x="458" y="10752"/>
                  </a:cubicBezTo>
                  <a:lnTo>
                    <a:pt x="458" y="10752"/>
                  </a:lnTo>
                  <a:cubicBezTo>
                    <a:pt x="385" y="11017"/>
                    <a:pt x="348" y="11246"/>
                    <a:pt x="312" y="11511"/>
                  </a:cubicBezTo>
                  <a:cubicBezTo>
                    <a:pt x="312" y="11703"/>
                    <a:pt x="229" y="11895"/>
                    <a:pt x="312" y="12088"/>
                  </a:cubicBezTo>
                  <a:cubicBezTo>
                    <a:pt x="312" y="12117"/>
                    <a:pt x="335" y="12171"/>
                    <a:pt x="383" y="12171"/>
                  </a:cubicBezTo>
                  <a:cubicBezTo>
                    <a:pt x="395" y="12171"/>
                    <a:pt x="407" y="12168"/>
                    <a:pt x="421" y="12161"/>
                  </a:cubicBezTo>
                  <a:cubicBezTo>
                    <a:pt x="458" y="12161"/>
                    <a:pt x="504" y="12088"/>
                    <a:pt x="540" y="12042"/>
                  </a:cubicBezTo>
                  <a:cubicBezTo>
                    <a:pt x="577" y="11932"/>
                    <a:pt x="613" y="11859"/>
                    <a:pt x="687" y="11740"/>
                  </a:cubicBezTo>
                  <a:lnTo>
                    <a:pt x="687" y="11740"/>
                  </a:lnTo>
                  <a:cubicBezTo>
                    <a:pt x="650" y="12042"/>
                    <a:pt x="613" y="12353"/>
                    <a:pt x="613" y="12655"/>
                  </a:cubicBezTo>
                  <a:cubicBezTo>
                    <a:pt x="650" y="12884"/>
                    <a:pt x="613" y="13076"/>
                    <a:pt x="687" y="13305"/>
                  </a:cubicBezTo>
                  <a:cubicBezTo>
                    <a:pt x="687" y="13363"/>
                    <a:pt x="739" y="13428"/>
                    <a:pt x="798" y="13428"/>
                  </a:cubicBezTo>
                  <a:cubicBezTo>
                    <a:pt x="813" y="13428"/>
                    <a:pt x="828" y="13424"/>
                    <a:pt x="842" y="13414"/>
                  </a:cubicBezTo>
                  <a:cubicBezTo>
                    <a:pt x="998" y="13378"/>
                    <a:pt x="1034" y="12957"/>
                    <a:pt x="1071" y="12811"/>
                  </a:cubicBezTo>
                  <a:cubicBezTo>
                    <a:pt x="1071" y="13039"/>
                    <a:pt x="1108" y="13268"/>
                    <a:pt x="1108" y="13497"/>
                  </a:cubicBezTo>
                  <a:cubicBezTo>
                    <a:pt x="1108" y="13643"/>
                    <a:pt x="1108" y="13799"/>
                    <a:pt x="1190" y="13918"/>
                  </a:cubicBezTo>
                  <a:cubicBezTo>
                    <a:pt x="1219" y="14009"/>
                    <a:pt x="1255" y="14045"/>
                    <a:pt x="1292" y="14045"/>
                  </a:cubicBezTo>
                  <a:cubicBezTo>
                    <a:pt x="1347" y="14045"/>
                    <a:pt x="1406" y="13965"/>
                    <a:pt x="1455" y="13872"/>
                  </a:cubicBezTo>
                  <a:cubicBezTo>
                    <a:pt x="1529" y="13607"/>
                    <a:pt x="1529" y="13341"/>
                    <a:pt x="1565" y="13076"/>
                  </a:cubicBezTo>
                  <a:cubicBezTo>
                    <a:pt x="1602" y="13341"/>
                    <a:pt x="1602" y="13570"/>
                    <a:pt x="1647" y="13835"/>
                  </a:cubicBezTo>
                  <a:cubicBezTo>
                    <a:pt x="1684" y="13954"/>
                    <a:pt x="1684" y="14146"/>
                    <a:pt x="1757" y="14256"/>
                  </a:cubicBezTo>
                  <a:cubicBezTo>
                    <a:pt x="1784" y="14289"/>
                    <a:pt x="1808" y="14303"/>
                    <a:pt x="1830" y="14303"/>
                  </a:cubicBezTo>
                  <a:cubicBezTo>
                    <a:pt x="1959" y="14303"/>
                    <a:pt x="1986" y="13783"/>
                    <a:pt x="1986" y="13689"/>
                  </a:cubicBezTo>
                  <a:cubicBezTo>
                    <a:pt x="2023" y="13835"/>
                    <a:pt x="2023" y="14183"/>
                    <a:pt x="2142" y="14256"/>
                  </a:cubicBezTo>
                  <a:cubicBezTo>
                    <a:pt x="2178" y="14256"/>
                    <a:pt x="2251" y="14256"/>
                    <a:pt x="2251" y="14183"/>
                  </a:cubicBezTo>
                  <a:cubicBezTo>
                    <a:pt x="2370" y="13872"/>
                    <a:pt x="2370" y="13533"/>
                    <a:pt x="2407" y="13186"/>
                  </a:cubicBezTo>
                  <a:cubicBezTo>
                    <a:pt x="2444" y="13414"/>
                    <a:pt x="2480" y="13643"/>
                    <a:pt x="2517" y="13918"/>
                  </a:cubicBezTo>
                  <a:cubicBezTo>
                    <a:pt x="2599" y="14027"/>
                    <a:pt x="2636" y="14604"/>
                    <a:pt x="2828" y="14604"/>
                  </a:cubicBezTo>
                  <a:cubicBezTo>
                    <a:pt x="2833" y="14605"/>
                    <a:pt x="2838" y="14605"/>
                    <a:pt x="2842" y="14605"/>
                  </a:cubicBezTo>
                  <a:cubicBezTo>
                    <a:pt x="3016" y="14605"/>
                    <a:pt x="2938" y="13950"/>
                    <a:pt x="2938" y="13799"/>
                  </a:cubicBezTo>
                  <a:lnTo>
                    <a:pt x="2938" y="13799"/>
                  </a:lnTo>
                  <a:cubicBezTo>
                    <a:pt x="3020" y="13991"/>
                    <a:pt x="3057" y="14220"/>
                    <a:pt x="3130" y="14412"/>
                  </a:cubicBezTo>
                  <a:cubicBezTo>
                    <a:pt x="3157" y="14492"/>
                    <a:pt x="3228" y="14617"/>
                    <a:pt x="3321" y="14617"/>
                  </a:cubicBezTo>
                  <a:cubicBezTo>
                    <a:pt x="3355" y="14617"/>
                    <a:pt x="3393" y="14600"/>
                    <a:pt x="3432" y="14558"/>
                  </a:cubicBezTo>
                  <a:cubicBezTo>
                    <a:pt x="3478" y="14485"/>
                    <a:pt x="3478" y="14448"/>
                    <a:pt x="3514" y="14375"/>
                  </a:cubicBezTo>
                  <a:cubicBezTo>
                    <a:pt x="3661" y="15629"/>
                    <a:pt x="3816" y="16892"/>
                    <a:pt x="4008" y="18145"/>
                  </a:cubicBezTo>
                  <a:cubicBezTo>
                    <a:pt x="4164" y="19060"/>
                    <a:pt x="4347" y="20012"/>
                    <a:pt x="4804" y="20817"/>
                  </a:cubicBezTo>
                  <a:cubicBezTo>
                    <a:pt x="4731" y="21842"/>
                    <a:pt x="4887" y="22876"/>
                    <a:pt x="5079" y="23901"/>
                  </a:cubicBezTo>
                  <a:cubicBezTo>
                    <a:pt x="5189" y="24706"/>
                    <a:pt x="5417" y="25502"/>
                    <a:pt x="5536" y="26307"/>
                  </a:cubicBezTo>
                  <a:cubicBezTo>
                    <a:pt x="5573" y="26875"/>
                    <a:pt x="5381" y="27414"/>
                    <a:pt x="5308" y="27982"/>
                  </a:cubicBezTo>
                  <a:cubicBezTo>
                    <a:pt x="5308" y="28018"/>
                    <a:pt x="5262" y="28055"/>
                    <a:pt x="5262" y="28101"/>
                  </a:cubicBezTo>
                  <a:cubicBezTo>
                    <a:pt x="5308" y="28101"/>
                    <a:pt x="5308" y="28101"/>
                    <a:pt x="5344" y="28137"/>
                  </a:cubicBezTo>
                  <a:lnTo>
                    <a:pt x="5381" y="28137"/>
                  </a:lnTo>
                  <a:lnTo>
                    <a:pt x="5381" y="28174"/>
                  </a:lnTo>
                  <a:cubicBezTo>
                    <a:pt x="5802" y="28476"/>
                    <a:pt x="6333" y="28705"/>
                    <a:pt x="6863" y="28741"/>
                  </a:cubicBezTo>
                  <a:cubicBezTo>
                    <a:pt x="6946" y="29162"/>
                    <a:pt x="6982" y="29583"/>
                    <a:pt x="7055" y="30004"/>
                  </a:cubicBezTo>
                  <a:cubicBezTo>
                    <a:pt x="7138" y="30461"/>
                    <a:pt x="7211" y="30919"/>
                    <a:pt x="7321" y="31376"/>
                  </a:cubicBezTo>
                  <a:cubicBezTo>
                    <a:pt x="7211" y="31532"/>
                    <a:pt x="7092" y="31715"/>
                    <a:pt x="7055" y="31907"/>
                  </a:cubicBezTo>
                  <a:cubicBezTo>
                    <a:pt x="7019" y="31944"/>
                    <a:pt x="7019" y="32063"/>
                    <a:pt x="7055" y="32063"/>
                  </a:cubicBezTo>
                  <a:cubicBezTo>
                    <a:pt x="7055" y="32136"/>
                    <a:pt x="7092" y="32218"/>
                    <a:pt x="7092" y="32328"/>
                  </a:cubicBezTo>
                  <a:cubicBezTo>
                    <a:pt x="7174" y="32593"/>
                    <a:pt x="7211" y="32859"/>
                    <a:pt x="7321" y="33133"/>
                  </a:cubicBezTo>
                  <a:cubicBezTo>
                    <a:pt x="7403" y="33362"/>
                    <a:pt x="7513" y="33591"/>
                    <a:pt x="7595" y="33820"/>
                  </a:cubicBezTo>
                  <a:cubicBezTo>
                    <a:pt x="7595" y="33929"/>
                    <a:pt x="7632" y="34003"/>
                    <a:pt x="7595" y="34085"/>
                  </a:cubicBezTo>
                  <a:cubicBezTo>
                    <a:pt x="7595" y="34277"/>
                    <a:pt x="7440" y="34424"/>
                    <a:pt x="7367" y="34579"/>
                  </a:cubicBezTo>
                  <a:cubicBezTo>
                    <a:pt x="7138" y="35000"/>
                    <a:pt x="7055" y="35531"/>
                    <a:pt x="7321" y="35952"/>
                  </a:cubicBezTo>
                  <a:cubicBezTo>
                    <a:pt x="7440" y="36254"/>
                    <a:pt x="7321" y="36565"/>
                    <a:pt x="7321" y="36830"/>
                  </a:cubicBezTo>
                  <a:cubicBezTo>
                    <a:pt x="7284" y="37059"/>
                    <a:pt x="7284" y="37288"/>
                    <a:pt x="7476" y="37434"/>
                  </a:cubicBezTo>
                  <a:cubicBezTo>
                    <a:pt x="7668" y="37590"/>
                    <a:pt x="7897" y="37663"/>
                    <a:pt x="8163" y="37709"/>
                  </a:cubicBezTo>
                  <a:cubicBezTo>
                    <a:pt x="8199" y="37937"/>
                    <a:pt x="8282" y="38166"/>
                    <a:pt x="8318" y="38395"/>
                  </a:cubicBezTo>
                  <a:cubicBezTo>
                    <a:pt x="8657" y="39685"/>
                    <a:pt x="9004" y="40948"/>
                    <a:pt x="9306" y="42238"/>
                  </a:cubicBezTo>
                  <a:cubicBezTo>
                    <a:pt x="9499" y="43007"/>
                    <a:pt x="9691" y="43729"/>
                    <a:pt x="9727" y="44489"/>
                  </a:cubicBezTo>
                  <a:cubicBezTo>
                    <a:pt x="9801" y="45441"/>
                    <a:pt x="9535" y="46356"/>
                    <a:pt x="9572" y="47316"/>
                  </a:cubicBezTo>
                  <a:lnTo>
                    <a:pt x="9572" y="47353"/>
                  </a:lnTo>
                  <a:lnTo>
                    <a:pt x="9572" y="47582"/>
                  </a:lnTo>
                  <a:cubicBezTo>
                    <a:pt x="9535" y="48378"/>
                    <a:pt x="9608" y="49183"/>
                    <a:pt x="9727" y="49979"/>
                  </a:cubicBezTo>
                  <a:cubicBezTo>
                    <a:pt x="9801" y="50665"/>
                    <a:pt x="9919" y="51315"/>
                    <a:pt x="10066" y="51928"/>
                  </a:cubicBezTo>
                  <a:cubicBezTo>
                    <a:pt x="10258" y="52651"/>
                    <a:pt x="10414" y="53374"/>
                    <a:pt x="10679" y="54060"/>
                  </a:cubicBezTo>
                  <a:cubicBezTo>
                    <a:pt x="10258" y="54362"/>
                    <a:pt x="10066" y="54865"/>
                    <a:pt x="9764" y="55241"/>
                  </a:cubicBezTo>
                  <a:cubicBezTo>
                    <a:pt x="9608" y="55433"/>
                    <a:pt x="9380" y="55625"/>
                    <a:pt x="9197" y="55817"/>
                  </a:cubicBezTo>
                  <a:cubicBezTo>
                    <a:pt x="8968" y="56009"/>
                    <a:pt x="8885" y="56311"/>
                    <a:pt x="8968" y="56576"/>
                  </a:cubicBezTo>
                  <a:cubicBezTo>
                    <a:pt x="9004" y="56878"/>
                    <a:pt x="9197" y="57107"/>
                    <a:pt x="9535" y="57153"/>
                  </a:cubicBezTo>
                  <a:cubicBezTo>
                    <a:pt x="10066" y="57190"/>
                    <a:pt x="10606" y="57226"/>
                    <a:pt x="11137" y="57299"/>
                  </a:cubicBezTo>
                  <a:cubicBezTo>
                    <a:pt x="11347" y="57318"/>
                    <a:pt x="11557" y="57318"/>
                    <a:pt x="11768" y="57318"/>
                  </a:cubicBezTo>
                  <a:cubicBezTo>
                    <a:pt x="11978" y="57318"/>
                    <a:pt x="12189" y="57318"/>
                    <a:pt x="12399" y="57336"/>
                  </a:cubicBezTo>
                  <a:cubicBezTo>
                    <a:pt x="12404" y="57337"/>
                    <a:pt x="12409" y="57337"/>
                    <a:pt x="12414" y="57337"/>
                  </a:cubicBezTo>
                  <a:cubicBezTo>
                    <a:pt x="12624" y="57337"/>
                    <a:pt x="12546" y="56381"/>
                    <a:pt x="12546" y="56238"/>
                  </a:cubicBezTo>
                  <a:cubicBezTo>
                    <a:pt x="12509" y="55890"/>
                    <a:pt x="12509" y="55588"/>
                    <a:pt x="12472" y="55241"/>
                  </a:cubicBezTo>
                  <a:cubicBezTo>
                    <a:pt x="12472" y="55094"/>
                    <a:pt x="12399" y="54975"/>
                    <a:pt x="12436" y="54820"/>
                  </a:cubicBezTo>
                  <a:cubicBezTo>
                    <a:pt x="12436" y="54710"/>
                    <a:pt x="12472" y="54591"/>
                    <a:pt x="12509" y="54518"/>
                  </a:cubicBezTo>
                  <a:cubicBezTo>
                    <a:pt x="12509" y="54444"/>
                    <a:pt x="12509" y="54362"/>
                    <a:pt x="12472" y="54362"/>
                  </a:cubicBezTo>
                  <a:cubicBezTo>
                    <a:pt x="12399" y="54325"/>
                    <a:pt x="12354" y="54289"/>
                    <a:pt x="12317" y="54252"/>
                  </a:cubicBezTo>
                  <a:cubicBezTo>
                    <a:pt x="12317" y="53950"/>
                    <a:pt x="12354" y="53639"/>
                    <a:pt x="12399" y="53337"/>
                  </a:cubicBezTo>
                  <a:cubicBezTo>
                    <a:pt x="12472" y="52651"/>
                    <a:pt x="12582" y="51928"/>
                    <a:pt x="12665" y="51205"/>
                  </a:cubicBezTo>
                  <a:cubicBezTo>
                    <a:pt x="12738" y="50519"/>
                    <a:pt x="12774" y="49833"/>
                    <a:pt x="12774" y="49146"/>
                  </a:cubicBezTo>
                  <a:cubicBezTo>
                    <a:pt x="12774" y="48460"/>
                    <a:pt x="12665" y="47774"/>
                    <a:pt x="12628" y="47088"/>
                  </a:cubicBezTo>
                  <a:lnTo>
                    <a:pt x="12628" y="46054"/>
                  </a:lnTo>
                  <a:cubicBezTo>
                    <a:pt x="12665" y="45486"/>
                    <a:pt x="12811" y="44873"/>
                    <a:pt x="12893" y="44260"/>
                  </a:cubicBezTo>
                  <a:cubicBezTo>
                    <a:pt x="13040" y="42695"/>
                    <a:pt x="12967" y="41094"/>
                    <a:pt x="13122" y="39493"/>
                  </a:cubicBezTo>
                  <a:lnTo>
                    <a:pt x="13122" y="39456"/>
                  </a:lnTo>
                  <a:cubicBezTo>
                    <a:pt x="13269" y="39227"/>
                    <a:pt x="13497" y="39035"/>
                    <a:pt x="13616" y="38807"/>
                  </a:cubicBezTo>
                  <a:cubicBezTo>
                    <a:pt x="13772" y="38578"/>
                    <a:pt x="13882" y="38312"/>
                    <a:pt x="13955" y="38084"/>
                  </a:cubicBezTo>
                  <a:lnTo>
                    <a:pt x="14303" y="37059"/>
                  </a:lnTo>
                  <a:cubicBezTo>
                    <a:pt x="14412" y="36565"/>
                    <a:pt x="14605" y="36144"/>
                    <a:pt x="14989" y="35796"/>
                  </a:cubicBezTo>
                  <a:cubicBezTo>
                    <a:pt x="15327" y="35494"/>
                    <a:pt x="15712" y="35229"/>
                    <a:pt x="16014" y="34844"/>
                  </a:cubicBezTo>
                  <a:cubicBezTo>
                    <a:pt x="16517" y="34158"/>
                    <a:pt x="16746" y="33316"/>
                    <a:pt x="16929" y="32484"/>
                  </a:cubicBezTo>
                  <a:cubicBezTo>
                    <a:pt x="16974" y="32484"/>
                    <a:pt x="16974" y="32520"/>
                    <a:pt x="16974" y="32520"/>
                  </a:cubicBezTo>
                  <a:cubicBezTo>
                    <a:pt x="17011" y="32520"/>
                    <a:pt x="17011" y="32484"/>
                    <a:pt x="17048" y="32484"/>
                  </a:cubicBezTo>
                  <a:cubicBezTo>
                    <a:pt x="17084" y="32173"/>
                    <a:pt x="17157" y="31871"/>
                    <a:pt x="17276" y="31605"/>
                  </a:cubicBezTo>
                  <a:cubicBezTo>
                    <a:pt x="17432" y="31029"/>
                    <a:pt x="17697" y="30461"/>
                    <a:pt x="17844" y="29885"/>
                  </a:cubicBezTo>
                  <a:cubicBezTo>
                    <a:pt x="18347" y="28247"/>
                    <a:pt x="18612" y="26573"/>
                    <a:pt x="18951" y="24898"/>
                  </a:cubicBezTo>
                  <a:cubicBezTo>
                    <a:pt x="19143" y="23901"/>
                    <a:pt x="19491" y="23022"/>
                    <a:pt x="20131" y="22226"/>
                  </a:cubicBezTo>
                  <a:cubicBezTo>
                    <a:pt x="20406" y="21842"/>
                    <a:pt x="20781" y="21540"/>
                    <a:pt x="21046" y="21156"/>
                  </a:cubicBezTo>
                  <a:cubicBezTo>
                    <a:pt x="21358" y="20735"/>
                    <a:pt x="21586" y="20277"/>
                    <a:pt x="21815" y="19820"/>
                  </a:cubicBezTo>
                  <a:cubicBezTo>
                    <a:pt x="22117" y="19024"/>
                    <a:pt x="22346" y="18218"/>
                    <a:pt x="22575" y="17386"/>
                  </a:cubicBezTo>
                  <a:lnTo>
                    <a:pt x="22575" y="17303"/>
                  </a:lnTo>
                  <a:cubicBezTo>
                    <a:pt x="23069" y="16928"/>
                    <a:pt x="23609" y="16617"/>
                    <a:pt x="24103" y="16278"/>
                  </a:cubicBezTo>
                  <a:cubicBezTo>
                    <a:pt x="24560" y="16013"/>
                    <a:pt x="24981" y="15702"/>
                    <a:pt x="25439" y="15473"/>
                  </a:cubicBezTo>
                  <a:cubicBezTo>
                    <a:pt x="25650" y="15370"/>
                    <a:pt x="25803" y="15325"/>
                    <a:pt x="25944" y="15325"/>
                  </a:cubicBezTo>
                  <a:cubicBezTo>
                    <a:pt x="26054" y="15325"/>
                    <a:pt x="26156" y="15352"/>
                    <a:pt x="26271" y="15400"/>
                  </a:cubicBezTo>
                  <a:cubicBezTo>
                    <a:pt x="25850" y="15629"/>
                    <a:pt x="25622" y="16160"/>
                    <a:pt x="25439" y="16617"/>
                  </a:cubicBezTo>
                  <a:cubicBezTo>
                    <a:pt x="25356" y="16892"/>
                    <a:pt x="25246" y="17157"/>
                    <a:pt x="25164" y="17422"/>
                  </a:cubicBezTo>
                  <a:cubicBezTo>
                    <a:pt x="25164" y="17465"/>
                    <a:pt x="25192" y="17483"/>
                    <a:pt x="25223" y="17483"/>
                  </a:cubicBezTo>
                  <a:cubicBezTo>
                    <a:pt x="25245" y="17483"/>
                    <a:pt x="25268" y="17474"/>
                    <a:pt x="25283" y="17459"/>
                  </a:cubicBezTo>
                  <a:cubicBezTo>
                    <a:pt x="25475" y="17303"/>
                    <a:pt x="25585" y="17075"/>
                    <a:pt x="25704" y="16928"/>
                  </a:cubicBezTo>
                  <a:lnTo>
                    <a:pt x="25704" y="16928"/>
                  </a:lnTo>
                  <a:cubicBezTo>
                    <a:pt x="25622" y="17303"/>
                    <a:pt x="25512" y="17688"/>
                    <a:pt x="25512" y="18072"/>
                  </a:cubicBezTo>
                  <a:cubicBezTo>
                    <a:pt x="25475" y="18218"/>
                    <a:pt x="25475" y="18374"/>
                    <a:pt x="25512" y="18529"/>
                  </a:cubicBezTo>
                  <a:cubicBezTo>
                    <a:pt x="25512" y="18572"/>
                    <a:pt x="25550" y="18590"/>
                    <a:pt x="25590" y="18590"/>
                  </a:cubicBezTo>
                  <a:cubicBezTo>
                    <a:pt x="25619" y="18590"/>
                    <a:pt x="25648" y="18581"/>
                    <a:pt x="25667" y="18566"/>
                  </a:cubicBezTo>
                  <a:cubicBezTo>
                    <a:pt x="25741" y="18529"/>
                    <a:pt x="25777" y="18447"/>
                    <a:pt x="25777" y="18410"/>
                  </a:cubicBezTo>
                  <a:cubicBezTo>
                    <a:pt x="25777" y="18722"/>
                    <a:pt x="25777" y="19024"/>
                    <a:pt x="25814" y="19326"/>
                  </a:cubicBezTo>
                  <a:cubicBezTo>
                    <a:pt x="25814" y="19444"/>
                    <a:pt x="25814" y="19554"/>
                    <a:pt x="25850" y="19673"/>
                  </a:cubicBezTo>
                  <a:cubicBezTo>
                    <a:pt x="25850" y="19710"/>
                    <a:pt x="25850" y="19746"/>
                    <a:pt x="25896" y="19783"/>
                  </a:cubicBezTo>
                  <a:cubicBezTo>
                    <a:pt x="25912" y="19790"/>
                    <a:pt x="25928" y="19794"/>
                    <a:pt x="25942" y="19794"/>
                  </a:cubicBezTo>
                  <a:cubicBezTo>
                    <a:pt x="26093" y="19794"/>
                    <a:pt x="26165" y="19434"/>
                    <a:pt x="26198" y="19326"/>
                  </a:cubicBezTo>
                  <a:cubicBezTo>
                    <a:pt x="26235" y="19746"/>
                    <a:pt x="26235" y="20167"/>
                    <a:pt x="26354" y="20588"/>
                  </a:cubicBezTo>
                  <a:cubicBezTo>
                    <a:pt x="26380" y="20614"/>
                    <a:pt x="26405" y="20640"/>
                    <a:pt x="26444" y="20640"/>
                  </a:cubicBezTo>
                  <a:cubicBezTo>
                    <a:pt x="26460" y="20640"/>
                    <a:pt x="26479" y="20636"/>
                    <a:pt x="26500" y="20625"/>
                  </a:cubicBezTo>
                  <a:cubicBezTo>
                    <a:pt x="26537" y="20625"/>
                    <a:pt x="26537" y="20552"/>
                    <a:pt x="26537" y="20506"/>
                  </a:cubicBezTo>
                  <a:cubicBezTo>
                    <a:pt x="26582" y="20854"/>
                    <a:pt x="26692" y="21156"/>
                    <a:pt x="26811" y="21467"/>
                  </a:cubicBezTo>
                  <a:cubicBezTo>
                    <a:pt x="26841" y="21496"/>
                    <a:pt x="26894" y="21550"/>
                    <a:pt x="26933" y="21550"/>
                  </a:cubicBezTo>
                  <a:cubicBezTo>
                    <a:pt x="26942" y="21550"/>
                    <a:pt x="26951" y="21547"/>
                    <a:pt x="26958" y="21540"/>
                  </a:cubicBezTo>
                  <a:cubicBezTo>
                    <a:pt x="27040" y="21467"/>
                    <a:pt x="27040" y="21348"/>
                    <a:pt x="27077" y="21275"/>
                  </a:cubicBezTo>
                  <a:cubicBezTo>
                    <a:pt x="27150" y="21384"/>
                    <a:pt x="27305" y="21878"/>
                    <a:pt x="27452" y="21878"/>
                  </a:cubicBezTo>
                  <a:cubicBezTo>
                    <a:pt x="27726" y="21878"/>
                    <a:pt x="27681" y="21503"/>
                    <a:pt x="27681" y="21311"/>
                  </a:cubicBezTo>
                  <a:lnTo>
                    <a:pt x="27681" y="21311"/>
                  </a:lnTo>
                  <a:cubicBezTo>
                    <a:pt x="27763" y="21467"/>
                    <a:pt x="27836" y="21613"/>
                    <a:pt x="27909" y="21732"/>
                  </a:cubicBezTo>
                  <a:cubicBezTo>
                    <a:pt x="27955" y="21842"/>
                    <a:pt x="27992" y="21961"/>
                    <a:pt x="28101" y="21997"/>
                  </a:cubicBezTo>
                  <a:cubicBezTo>
                    <a:pt x="28120" y="22006"/>
                    <a:pt x="28136" y="22010"/>
                    <a:pt x="28151" y="22010"/>
                  </a:cubicBezTo>
                  <a:cubicBezTo>
                    <a:pt x="28257" y="22010"/>
                    <a:pt x="28257" y="21797"/>
                    <a:pt x="28257" y="21732"/>
                  </a:cubicBezTo>
                  <a:cubicBezTo>
                    <a:pt x="28257" y="21540"/>
                    <a:pt x="28220" y="21348"/>
                    <a:pt x="28220" y="21192"/>
                  </a:cubicBezTo>
                  <a:lnTo>
                    <a:pt x="28220" y="21192"/>
                  </a:lnTo>
                  <a:cubicBezTo>
                    <a:pt x="28330" y="21348"/>
                    <a:pt x="28449" y="21503"/>
                    <a:pt x="28559" y="21650"/>
                  </a:cubicBezTo>
                  <a:cubicBezTo>
                    <a:pt x="28641" y="21732"/>
                    <a:pt x="28715" y="21805"/>
                    <a:pt x="28788" y="21878"/>
                  </a:cubicBezTo>
                  <a:cubicBezTo>
                    <a:pt x="28820" y="21889"/>
                    <a:pt x="28848" y="21894"/>
                    <a:pt x="28872" y="21894"/>
                  </a:cubicBezTo>
                  <a:cubicBezTo>
                    <a:pt x="29114" y="21894"/>
                    <a:pt x="29013" y="21404"/>
                    <a:pt x="28980" y="21238"/>
                  </a:cubicBezTo>
                  <a:lnTo>
                    <a:pt x="28980" y="21238"/>
                  </a:lnTo>
                  <a:cubicBezTo>
                    <a:pt x="29135" y="21503"/>
                    <a:pt x="29245" y="21732"/>
                    <a:pt x="29474" y="21924"/>
                  </a:cubicBezTo>
                  <a:cubicBezTo>
                    <a:pt x="29512" y="21938"/>
                    <a:pt x="29545" y="21944"/>
                    <a:pt x="29573" y="21944"/>
                  </a:cubicBezTo>
                  <a:cubicBezTo>
                    <a:pt x="29855" y="21944"/>
                    <a:pt x="29663" y="21330"/>
                    <a:pt x="29630" y="21156"/>
                  </a:cubicBezTo>
                  <a:lnTo>
                    <a:pt x="29630" y="21156"/>
                  </a:lnTo>
                  <a:cubicBezTo>
                    <a:pt x="29785" y="21348"/>
                    <a:pt x="30160" y="21961"/>
                    <a:pt x="30389" y="21961"/>
                  </a:cubicBezTo>
                  <a:cubicBezTo>
                    <a:pt x="30426" y="21961"/>
                    <a:pt x="30508" y="21924"/>
                    <a:pt x="30508" y="21842"/>
                  </a:cubicBezTo>
                  <a:cubicBezTo>
                    <a:pt x="30545" y="21769"/>
                    <a:pt x="30545" y="21695"/>
                    <a:pt x="30508" y="21577"/>
                  </a:cubicBezTo>
                  <a:lnTo>
                    <a:pt x="30508" y="21577"/>
                  </a:lnTo>
                  <a:cubicBezTo>
                    <a:pt x="30545" y="21650"/>
                    <a:pt x="30581" y="21732"/>
                    <a:pt x="30654" y="21732"/>
                  </a:cubicBezTo>
                  <a:cubicBezTo>
                    <a:pt x="30669" y="21739"/>
                    <a:pt x="30682" y="21742"/>
                    <a:pt x="30692" y="21742"/>
                  </a:cubicBezTo>
                  <a:cubicBezTo>
                    <a:pt x="30737" y="21742"/>
                    <a:pt x="30737" y="21680"/>
                    <a:pt x="30737" y="21613"/>
                  </a:cubicBezTo>
                  <a:cubicBezTo>
                    <a:pt x="30773" y="21421"/>
                    <a:pt x="30654" y="21238"/>
                    <a:pt x="30618" y="21046"/>
                  </a:cubicBezTo>
                  <a:lnTo>
                    <a:pt x="30618" y="21046"/>
                  </a:lnTo>
                  <a:cubicBezTo>
                    <a:pt x="30654" y="21119"/>
                    <a:pt x="30737" y="21192"/>
                    <a:pt x="30810" y="21275"/>
                  </a:cubicBezTo>
                  <a:cubicBezTo>
                    <a:pt x="30810" y="21311"/>
                    <a:pt x="30847" y="21348"/>
                    <a:pt x="30883" y="21348"/>
                  </a:cubicBezTo>
                  <a:cubicBezTo>
                    <a:pt x="30899" y="21353"/>
                    <a:pt x="30914" y="21355"/>
                    <a:pt x="30927" y="21355"/>
                  </a:cubicBezTo>
                  <a:cubicBezTo>
                    <a:pt x="31011" y="21355"/>
                    <a:pt x="31039" y="21263"/>
                    <a:pt x="31039" y="21192"/>
                  </a:cubicBezTo>
                  <a:cubicBezTo>
                    <a:pt x="31002" y="20854"/>
                    <a:pt x="30847" y="20552"/>
                    <a:pt x="30737" y="20277"/>
                  </a:cubicBezTo>
                  <a:lnTo>
                    <a:pt x="30737" y="20277"/>
                  </a:lnTo>
                  <a:cubicBezTo>
                    <a:pt x="30847" y="20360"/>
                    <a:pt x="30966" y="20469"/>
                    <a:pt x="31112" y="20552"/>
                  </a:cubicBezTo>
                  <a:cubicBezTo>
                    <a:pt x="31141" y="20565"/>
                    <a:pt x="31170" y="20573"/>
                    <a:pt x="31194" y="20573"/>
                  </a:cubicBezTo>
                  <a:cubicBezTo>
                    <a:pt x="31237" y="20573"/>
                    <a:pt x="31267" y="20546"/>
                    <a:pt x="31267" y="20469"/>
                  </a:cubicBezTo>
                  <a:cubicBezTo>
                    <a:pt x="31267" y="20360"/>
                    <a:pt x="31194" y="20241"/>
                    <a:pt x="31158" y="20131"/>
                  </a:cubicBezTo>
                  <a:cubicBezTo>
                    <a:pt x="31039" y="19975"/>
                    <a:pt x="30929" y="19820"/>
                    <a:pt x="30810" y="19637"/>
                  </a:cubicBezTo>
                  <a:lnTo>
                    <a:pt x="30810" y="19637"/>
                  </a:lnTo>
                  <a:cubicBezTo>
                    <a:pt x="30897" y="19690"/>
                    <a:pt x="31103" y="19867"/>
                    <a:pt x="31235" y="19867"/>
                  </a:cubicBezTo>
                  <a:cubicBezTo>
                    <a:pt x="31283" y="19867"/>
                    <a:pt x="31321" y="19844"/>
                    <a:pt x="31341" y="19783"/>
                  </a:cubicBezTo>
                  <a:cubicBezTo>
                    <a:pt x="31341" y="19710"/>
                    <a:pt x="31304" y="19637"/>
                    <a:pt x="31267" y="19554"/>
                  </a:cubicBezTo>
                  <a:cubicBezTo>
                    <a:pt x="31194" y="19444"/>
                    <a:pt x="31112" y="19326"/>
                    <a:pt x="31039" y="19216"/>
                  </a:cubicBezTo>
                  <a:lnTo>
                    <a:pt x="31039" y="19216"/>
                  </a:lnTo>
                  <a:cubicBezTo>
                    <a:pt x="31111" y="19260"/>
                    <a:pt x="31252" y="19336"/>
                    <a:pt x="31351" y="19336"/>
                  </a:cubicBezTo>
                  <a:cubicBezTo>
                    <a:pt x="31414" y="19336"/>
                    <a:pt x="31460" y="19305"/>
                    <a:pt x="31460" y="19216"/>
                  </a:cubicBezTo>
                  <a:cubicBezTo>
                    <a:pt x="31386" y="18950"/>
                    <a:pt x="31158" y="18758"/>
                    <a:pt x="31002" y="18566"/>
                  </a:cubicBezTo>
                  <a:lnTo>
                    <a:pt x="31002" y="18566"/>
                  </a:lnTo>
                  <a:cubicBezTo>
                    <a:pt x="31142" y="18632"/>
                    <a:pt x="31303" y="18764"/>
                    <a:pt x="31447" y="18764"/>
                  </a:cubicBezTo>
                  <a:cubicBezTo>
                    <a:pt x="31464" y="18764"/>
                    <a:pt x="31480" y="18762"/>
                    <a:pt x="31496" y="18758"/>
                  </a:cubicBezTo>
                  <a:cubicBezTo>
                    <a:pt x="31615" y="18722"/>
                    <a:pt x="31615" y="18603"/>
                    <a:pt x="31569" y="18529"/>
                  </a:cubicBezTo>
                  <a:cubicBezTo>
                    <a:pt x="31460" y="18301"/>
                    <a:pt x="31267" y="18145"/>
                    <a:pt x="31112" y="17990"/>
                  </a:cubicBezTo>
                  <a:lnTo>
                    <a:pt x="31112" y="17990"/>
                  </a:lnTo>
                  <a:cubicBezTo>
                    <a:pt x="31218" y="18021"/>
                    <a:pt x="31392" y="18099"/>
                    <a:pt x="31530" y="18099"/>
                  </a:cubicBezTo>
                  <a:cubicBezTo>
                    <a:pt x="31594" y="18099"/>
                    <a:pt x="31651" y="18082"/>
                    <a:pt x="31688" y="18035"/>
                  </a:cubicBezTo>
                  <a:cubicBezTo>
                    <a:pt x="31798" y="17843"/>
                    <a:pt x="31460" y="17651"/>
                    <a:pt x="31304" y="17578"/>
                  </a:cubicBezTo>
                  <a:lnTo>
                    <a:pt x="31304" y="17578"/>
                  </a:lnTo>
                  <a:cubicBezTo>
                    <a:pt x="31375" y="17594"/>
                    <a:pt x="31476" y="17619"/>
                    <a:pt x="31565" y="17619"/>
                  </a:cubicBezTo>
                  <a:cubicBezTo>
                    <a:pt x="31672" y="17619"/>
                    <a:pt x="31762" y="17584"/>
                    <a:pt x="31762" y="17459"/>
                  </a:cubicBezTo>
                  <a:cubicBezTo>
                    <a:pt x="31688" y="17303"/>
                    <a:pt x="31533" y="17230"/>
                    <a:pt x="31423" y="17120"/>
                  </a:cubicBezTo>
                  <a:lnTo>
                    <a:pt x="31423" y="17120"/>
                  </a:lnTo>
                  <a:cubicBezTo>
                    <a:pt x="31480" y="17134"/>
                    <a:pt x="31535" y="17141"/>
                    <a:pt x="31586" y="17141"/>
                  </a:cubicBezTo>
                  <a:cubicBezTo>
                    <a:pt x="31807" y="17141"/>
                    <a:pt x="31947" y="17011"/>
                    <a:pt x="31762" y="16736"/>
                  </a:cubicBezTo>
                  <a:lnTo>
                    <a:pt x="31762" y="16736"/>
                  </a:lnTo>
                  <a:cubicBezTo>
                    <a:pt x="31817" y="16770"/>
                    <a:pt x="31878" y="16796"/>
                    <a:pt x="31927" y="16796"/>
                  </a:cubicBezTo>
                  <a:cubicBezTo>
                    <a:pt x="31985" y="16796"/>
                    <a:pt x="32027" y="16761"/>
                    <a:pt x="32027" y="16663"/>
                  </a:cubicBezTo>
                  <a:cubicBezTo>
                    <a:pt x="31990" y="16507"/>
                    <a:pt x="31798" y="16388"/>
                    <a:pt x="31688" y="16278"/>
                  </a:cubicBezTo>
                  <a:lnTo>
                    <a:pt x="31688" y="16278"/>
                  </a:lnTo>
                  <a:cubicBezTo>
                    <a:pt x="31752" y="16300"/>
                    <a:pt x="31843" y="16349"/>
                    <a:pt x="31909" y="16349"/>
                  </a:cubicBezTo>
                  <a:cubicBezTo>
                    <a:pt x="31956" y="16349"/>
                    <a:pt x="31990" y="16323"/>
                    <a:pt x="31990" y="16242"/>
                  </a:cubicBezTo>
                  <a:cubicBezTo>
                    <a:pt x="31990" y="16086"/>
                    <a:pt x="31844" y="16013"/>
                    <a:pt x="31725" y="15894"/>
                  </a:cubicBezTo>
                  <a:lnTo>
                    <a:pt x="31725" y="15894"/>
                  </a:lnTo>
                  <a:cubicBezTo>
                    <a:pt x="31788" y="15938"/>
                    <a:pt x="31883" y="15979"/>
                    <a:pt x="31963" y="15979"/>
                  </a:cubicBezTo>
                  <a:cubicBezTo>
                    <a:pt x="32033" y="15979"/>
                    <a:pt x="32092" y="15947"/>
                    <a:pt x="32109" y="15858"/>
                  </a:cubicBezTo>
                  <a:cubicBezTo>
                    <a:pt x="32109" y="15702"/>
                    <a:pt x="32027" y="15592"/>
                    <a:pt x="31917" y="15473"/>
                  </a:cubicBezTo>
                  <a:cubicBezTo>
                    <a:pt x="32027" y="15473"/>
                    <a:pt x="32073" y="15400"/>
                    <a:pt x="31990" y="15327"/>
                  </a:cubicBezTo>
                  <a:cubicBezTo>
                    <a:pt x="31881" y="15135"/>
                    <a:pt x="31725" y="15016"/>
                    <a:pt x="31569" y="14869"/>
                  </a:cubicBezTo>
                  <a:lnTo>
                    <a:pt x="31569" y="14869"/>
                  </a:lnTo>
                  <a:cubicBezTo>
                    <a:pt x="31614" y="14883"/>
                    <a:pt x="31668" y="14897"/>
                    <a:pt x="31719" y="14897"/>
                  </a:cubicBezTo>
                  <a:cubicBezTo>
                    <a:pt x="31805" y="14897"/>
                    <a:pt x="31881" y="14858"/>
                    <a:pt x="31881" y="14714"/>
                  </a:cubicBezTo>
                  <a:cubicBezTo>
                    <a:pt x="31844" y="14604"/>
                    <a:pt x="31725" y="14485"/>
                    <a:pt x="31615" y="14412"/>
                  </a:cubicBezTo>
                  <a:lnTo>
                    <a:pt x="31615" y="14412"/>
                  </a:lnTo>
                  <a:cubicBezTo>
                    <a:pt x="31661" y="14435"/>
                    <a:pt x="31711" y="14447"/>
                    <a:pt x="31758" y="14447"/>
                  </a:cubicBezTo>
                  <a:cubicBezTo>
                    <a:pt x="31859" y="14447"/>
                    <a:pt x="31942" y="14388"/>
                    <a:pt x="31917" y="14256"/>
                  </a:cubicBezTo>
                  <a:cubicBezTo>
                    <a:pt x="31798" y="14027"/>
                    <a:pt x="31569" y="13872"/>
                    <a:pt x="31386" y="13726"/>
                  </a:cubicBezTo>
                  <a:lnTo>
                    <a:pt x="31386" y="13726"/>
                  </a:lnTo>
                  <a:cubicBezTo>
                    <a:pt x="31488" y="13776"/>
                    <a:pt x="31647" y="13849"/>
                    <a:pt x="31762" y="13849"/>
                  </a:cubicBezTo>
                  <a:cubicBezTo>
                    <a:pt x="31813" y="13849"/>
                    <a:pt x="31855" y="13835"/>
                    <a:pt x="31881" y="13799"/>
                  </a:cubicBezTo>
                  <a:cubicBezTo>
                    <a:pt x="31917" y="13762"/>
                    <a:pt x="31917" y="13689"/>
                    <a:pt x="31881" y="13643"/>
                  </a:cubicBezTo>
                  <a:cubicBezTo>
                    <a:pt x="31762" y="13460"/>
                    <a:pt x="31533" y="13305"/>
                    <a:pt x="31341" y="13186"/>
                  </a:cubicBezTo>
                  <a:lnTo>
                    <a:pt x="31341" y="13186"/>
                  </a:lnTo>
                  <a:cubicBezTo>
                    <a:pt x="31403" y="13199"/>
                    <a:pt x="31455" y="13205"/>
                    <a:pt x="31496" y="13205"/>
                  </a:cubicBezTo>
                  <a:cubicBezTo>
                    <a:pt x="31708" y="13205"/>
                    <a:pt x="31651" y="13044"/>
                    <a:pt x="31460" y="12884"/>
                  </a:cubicBezTo>
                  <a:cubicBezTo>
                    <a:pt x="31386" y="12847"/>
                    <a:pt x="31341" y="12811"/>
                    <a:pt x="31267" y="12774"/>
                  </a:cubicBezTo>
                  <a:cubicBezTo>
                    <a:pt x="31304" y="12774"/>
                    <a:pt x="31304" y="12728"/>
                    <a:pt x="31304" y="12728"/>
                  </a:cubicBezTo>
                  <a:cubicBezTo>
                    <a:pt x="31304" y="12499"/>
                    <a:pt x="31194" y="12390"/>
                    <a:pt x="31002" y="12316"/>
                  </a:cubicBezTo>
                  <a:cubicBezTo>
                    <a:pt x="31106" y="12316"/>
                    <a:pt x="31189" y="12333"/>
                    <a:pt x="31279" y="12333"/>
                  </a:cubicBezTo>
                  <a:cubicBezTo>
                    <a:pt x="31324" y="12333"/>
                    <a:pt x="31371" y="12329"/>
                    <a:pt x="31423" y="12316"/>
                  </a:cubicBezTo>
                  <a:cubicBezTo>
                    <a:pt x="31569" y="12316"/>
                    <a:pt x="31688" y="12234"/>
                    <a:pt x="31569" y="12088"/>
                  </a:cubicBezTo>
                  <a:cubicBezTo>
                    <a:pt x="31533" y="11969"/>
                    <a:pt x="31423" y="11895"/>
                    <a:pt x="31341" y="11859"/>
                  </a:cubicBezTo>
                  <a:cubicBezTo>
                    <a:pt x="31194" y="11740"/>
                    <a:pt x="31039" y="11667"/>
                    <a:pt x="30883" y="11630"/>
                  </a:cubicBezTo>
                  <a:cubicBezTo>
                    <a:pt x="31158" y="11630"/>
                    <a:pt x="31460" y="11630"/>
                    <a:pt x="31725" y="11548"/>
                  </a:cubicBezTo>
                  <a:cubicBezTo>
                    <a:pt x="31844" y="11511"/>
                    <a:pt x="31881" y="11438"/>
                    <a:pt x="31762" y="11401"/>
                  </a:cubicBezTo>
                  <a:cubicBezTo>
                    <a:pt x="31386" y="11209"/>
                    <a:pt x="30966" y="11127"/>
                    <a:pt x="30581" y="11054"/>
                  </a:cubicBezTo>
                  <a:cubicBezTo>
                    <a:pt x="30737" y="10980"/>
                    <a:pt x="31002" y="10944"/>
                    <a:pt x="31075" y="10752"/>
                  </a:cubicBezTo>
                  <a:cubicBezTo>
                    <a:pt x="31112" y="10715"/>
                    <a:pt x="31075" y="10633"/>
                    <a:pt x="31039" y="10596"/>
                  </a:cubicBezTo>
                  <a:cubicBezTo>
                    <a:pt x="31002" y="10584"/>
                    <a:pt x="30964" y="10580"/>
                    <a:pt x="30927" y="10580"/>
                  </a:cubicBezTo>
                  <a:cubicBezTo>
                    <a:pt x="30851" y="10580"/>
                    <a:pt x="30773" y="10596"/>
                    <a:pt x="30700" y="10596"/>
                  </a:cubicBezTo>
                  <a:cubicBezTo>
                    <a:pt x="30471" y="10633"/>
                    <a:pt x="30279" y="10633"/>
                    <a:pt x="30050" y="10715"/>
                  </a:cubicBezTo>
                  <a:cubicBezTo>
                    <a:pt x="29245" y="10861"/>
                    <a:pt x="28522" y="11173"/>
                    <a:pt x="27799" y="11548"/>
                  </a:cubicBezTo>
                  <a:cubicBezTo>
                    <a:pt x="27342" y="11777"/>
                    <a:pt x="26811" y="12042"/>
                    <a:pt x="26692" y="12582"/>
                  </a:cubicBezTo>
                  <a:cubicBezTo>
                    <a:pt x="26619" y="12884"/>
                    <a:pt x="26729" y="13231"/>
                    <a:pt x="26848" y="13533"/>
                  </a:cubicBezTo>
                  <a:cubicBezTo>
                    <a:pt x="26776" y="13527"/>
                    <a:pt x="26704" y="13524"/>
                    <a:pt x="26633" y="13524"/>
                  </a:cubicBezTo>
                  <a:cubicBezTo>
                    <a:pt x="26285" y="13524"/>
                    <a:pt x="25941" y="13596"/>
                    <a:pt x="25622" y="13726"/>
                  </a:cubicBezTo>
                  <a:cubicBezTo>
                    <a:pt x="24935" y="13954"/>
                    <a:pt x="24331" y="14375"/>
                    <a:pt x="23682" y="14714"/>
                  </a:cubicBezTo>
                  <a:cubicBezTo>
                    <a:pt x="23453" y="14869"/>
                    <a:pt x="23224" y="14979"/>
                    <a:pt x="22995" y="15098"/>
                  </a:cubicBezTo>
                  <a:cubicBezTo>
                    <a:pt x="23069" y="14714"/>
                    <a:pt x="23188" y="14293"/>
                    <a:pt x="23297" y="13918"/>
                  </a:cubicBezTo>
                  <a:cubicBezTo>
                    <a:pt x="23453" y="13414"/>
                    <a:pt x="23645" y="12920"/>
                    <a:pt x="23911" y="12463"/>
                  </a:cubicBezTo>
                  <a:lnTo>
                    <a:pt x="23911" y="12426"/>
                  </a:lnTo>
                  <a:cubicBezTo>
                    <a:pt x="23947" y="12390"/>
                    <a:pt x="23984" y="12353"/>
                    <a:pt x="23984" y="12271"/>
                  </a:cubicBezTo>
                  <a:lnTo>
                    <a:pt x="24249" y="12005"/>
                  </a:lnTo>
                  <a:cubicBezTo>
                    <a:pt x="24633" y="11703"/>
                    <a:pt x="25283" y="11246"/>
                    <a:pt x="25164" y="10715"/>
                  </a:cubicBezTo>
                  <a:cubicBezTo>
                    <a:pt x="25128" y="10596"/>
                    <a:pt x="25054" y="10486"/>
                    <a:pt x="25018" y="10404"/>
                  </a:cubicBezTo>
                  <a:cubicBezTo>
                    <a:pt x="24899" y="10175"/>
                    <a:pt x="24752" y="9983"/>
                    <a:pt x="24597" y="9754"/>
                  </a:cubicBezTo>
                  <a:cubicBezTo>
                    <a:pt x="24441" y="9526"/>
                    <a:pt x="24295" y="9260"/>
                    <a:pt x="24212" y="8995"/>
                  </a:cubicBezTo>
                  <a:cubicBezTo>
                    <a:pt x="24103" y="8656"/>
                    <a:pt x="23947" y="8309"/>
                    <a:pt x="23792" y="7970"/>
                  </a:cubicBezTo>
                  <a:cubicBezTo>
                    <a:pt x="23563" y="7467"/>
                    <a:pt x="23297" y="6899"/>
                    <a:pt x="22767" y="6671"/>
                  </a:cubicBezTo>
                  <a:cubicBezTo>
                    <a:pt x="22694" y="6634"/>
                    <a:pt x="22501" y="6552"/>
                    <a:pt x="22382" y="6552"/>
                  </a:cubicBezTo>
                  <a:lnTo>
                    <a:pt x="22382" y="6515"/>
                  </a:lnTo>
                  <a:cubicBezTo>
                    <a:pt x="22363" y="6509"/>
                    <a:pt x="22344" y="6506"/>
                    <a:pt x="22324" y="6506"/>
                  </a:cubicBezTo>
                  <a:cubicBezTo>
                    <a:pt x="22233" y="6506"/>
                    <a:pt x="22147" y="6573"/>
                    <a:pt x="22117" y="6671"/>
                  </a:cubicBezTo>
                  <a:cubicBezTo>
                    <a:pt x="21925" y="7009"/>
                    <a:pt x="21925" y="7430"/>
                    <a:pt x="21961" y="7851"/>
                  </a:cubicBezTo>
                  <a:cubicBezTo>
                    <a:pt x="21961" y="8501"/>
                    <a:pt x="21961" y="9187"/>
                    <a:pt x="21925" y="9873"/>
                  </a:cubicBezTo>
                  <a:cubicBezTo>
                    <a:pt x="21888" y="10404"/>
                    <a:pt x="21778" y="10944"/>
                    <a:pt x="21696" y="11475"/>
                  </a:cubicBezTo>
                  <a:cubicBezTo>
                    <a:pt x="21623" y="12234"/>
                    <a:pt x="21586" y="12957"/>
                    <a:pt x="21431" y="13689"/>
                  </a:cubicBezTo>
                  <a:cubicBezTo>
                    <a:pt x="21275" y="14183"/>
                    <a:pt x="21129" y="14677"/>
                    <a:pt x="20863" y="15135"/>
                  </a:cubicBezTo>
                  <a:cubicBezTo>
                    <a:pt x="20708" y="15473"/>
                    <a:pt x="20516" y="15784"/>
                    <a:pt x="20360" y="16123"/>
                  </a:cubicBezTo>
                  <a:cubicBezTo>
                    <a:pt x="20324" y="16160"/>
                    <a:pt x="20287" y="16242"/>
                    <a:pt x="20287" y="16278"/>
                  </a:cubicBezTo>
                  <a:cubicBezTo>
                    <a:pt x="20250" y="16278"/>
                    <a:pt x="20214" y="16278"/>
                    <a:pt x="20214" y="16315"/>
                  </a:cubicBezTo>
                  <a:cubicBezTo>
                    <a:pt x="19564" y="16580"/>
                    <a:pt x="18951" y="16846"/>
                    <a:pt x="18384" y="17157"/>
                  </a:cubicBezTo>
                  <a:cubicBezTo>
                    <a:pt x="17697" y="17495"/>
                    <a:pt x="17084" y="17916"/>
                    <a:pt x="16435" y="18218"/>
                  </a:cubicBezTo>
                  <a:cubicBezTo>
                    <a:pt x="16206" y="18337"/>
                    <a:pt x="15977" y="18447"/>
                    <a:pt x="15712" y="18493"/>
                  </a:cubicBezTo>
                  <a:cubicBezTo>
                    <a:pt x="15675" y="18447"/>
                    <a:pt x="15639" y="18374"/>
                    <a:pt x="15602" y="18301"/>
                  </a:cubicBezTo>
                  <a:cubicBezTo>
                    <a:pt x="15446" y="18035"/>
                    <a:pt x="15373" y="17688"/>
                    <a:pt x="15373" y="17349"/>
                  </a:cubicBezTo>
                  <a:lnTo>
                    <a:pt x="15373" y="17349"/>
                  </a:lnTo>
                  <a:cubicBezTo>
                    <a:pt x="15556" y="17459"/>
                    <a:pt x="15675" y="17614"/>
                    <a:pt x="15831" y="17761"/>
                  </a:cubicBezTo>
                  <a:cubicBezTo>
                    <a:pt x="15842" y="17775"/>
                    <a:pt x="15856" y="17780"/>
                    <a:pt x="15870" y="17780"/>
                  </a:cubicBezTo>
                  <a:cubicBezTo>
                    <a:pt x="15905" y="17780"/>
                    <a:pt x="15940" y="17750"/>
                    <a:pt x="15940" y="17724"/>
                  </a:cubicBezTo>
                  <a:cubicBezTo>
                    <a:pt x="15904" y="17532"/>
                    <a:pt x="15831" y="17386"/>
                    <a:pt x="15748" y="17194"/>
                  </a:cubicBezTo>
                  <a:cubicBezTo>
                    <a:pt x="15675" y="17075"/>
                    <a:pt x="15556" y="17001"/>
                    <a:pt x="15446" y="16892"/>
                  </a:cubicBezTo>
                  <a:cubicBezTo>
                    <a:pt x="15373" y="16809"/>
                    <a:pt x="15291" y="16736"/>
                    <a:pt x="15254" y="16663"/>
                  </a:cubicBezTo>
                  <a:lnTo>
                    <a:pt x="15327" y="16663"/>
                  </a:lnTo>
                  <a:cubicBezTo>
                    <a:pt x="15456" y="16693"/>
                    <a:pt x="15739" y="16928"/>
                    <a:pt x="15896" y="16928"/>
                  </a:cubicBezTo>
                  <a:cubicBezTo>
                    <a:pt x="15930" y="16928"/>
                    <a:pt x="15958" y="16917"/>
                    <a:pt x="15977" y="16892"/>
                  </a:cubicBezTo>
                  <a:cubicBezTo>
                    <a:pt x="15977" y="16846"/>
                    <a:pt x="15977" y="16846"/>
                    <a:pt x="15940" y="16809"/>
                  </a:cubicBezTo>
                  <a:cubicBezTo>
                    <a:pt x="15904" y="16773"/>
                    <a:pt x="15867" y="16736"/>
                    <a:pt x="15831" y="16663"/>
                  </a:cubicBezTo>
                  <a:cubicBezTo>
                    <a:pt x="15712" y="16544"/>
                    <a:pt x="15639" y="16434"/>
                    <a:pt x="15520" y="16352"/>
                  </a:cubicBezTo>
                  <a:cubicBezTo>
                    <a:pt x="15602" y="16352"/>
                    <a:pt x="15639" y="16434"/>
                    <a:pt x="15712" y="16471"/>
                  </a:cubicBezTo>
                  <a:cubicBezTo>
                    <a:pt x="15867" y="16544"/>
                    <a:pt x="16014" y="16617"/>
                    <a:pt x="16169" y="16617"/>
                  </a:cubicBezTo>
                  <a:cubicBezTo>
                    <a:pt x="16325" y="16617"/>
                    <a:pt x="16325" y="16471"/>
                    <a:pt x="16206" y="16388"/>
                  </a:cubicBezTo>
                  <a:cubicBezTo>
                    <a:pt x="16014" y="16242"/>
                    <a:pt x="15831" y="16123"/>
                    <a:pt x="15639" y="15977"/>
                  </a:cubicBezTo>
                  <a:cubicBezTo>
                    <a:pt x="15483" y="15821"/>
                    <a:pt x="15291" y="15665"/>
                    <a:pt x="15144" y="15519"/>
                  </a:cubicBezTo>
                  <a:cubicBezTo>
                    <a:pt x="15062" y="15400"/>
                    <a:pt x="14989" y="15327"/>
                    <a:pt x="14952" y="15244"/>
                  </a:cubicBezTo>
                  <a:cubicBezTo>
                    <a:pt x="14916" y="15208"/>
                    <a:pt x="14916" y="15171"/>
                    <a:pt x="14870" y="15135"/>
                  </a:cubicBezTo>
                  <a:lnTo>
                    <a:pt x="14952" y="15135"/>
                  </a:lnTo>
                  <a:cubicBezTo>
                    <a:pt x="15025" y="15135"/>
                    <a:pt x="15144" y="15135"/>
                    <a:pt x="15144" y="15061"/>
                  </a:cubicBezTo>
                  <a:cubicBezTo>
                    <a:pt x="15144" y="15016"/>
                    <a:pt x="15099" y="14979"/>
                    <a:pt x="15099" y="14979"/>
                  </a:cubicBezTo>
                  <a:cubicBezTo>
                    <a:pt x="14989" y="14906"/>
                    <a:pt x="14870" y="14833"/>
                    <a:pt x="14760" y="14787"/>
                  </a:cubicBezTo>
                  <a:cubicBezTo>
                    <a:pt x="14568" y="14677"/>
                    <a:pt x="14458" y="14558"/>
                    <a:pt x="14303" y="14412"/>
                  </a:cubicBezTo>
                  <a:cubicBezTo>
                    <a:pt x="14376" y="14412"/>
                    <a:pt x="14453" y="14428"/>
                    <a:pt x="14529" y="14428"/>
                  </a:cubicBezTo>
                  <a:cubicBezTo>
                    <a:pt x="14567" y="14428"/>
                    <a:pt x="14605" y="14424"/>
                    <a:pt x="14641" y="14412"/>
                  </a:cubicBezTo>
                  <a:cubicBezTo>
                    <a:pt x="14687" y="14375"/>
                    <a:pt x="14723" y="14293"/>
                    <a:pt x="14687" y="14256"/>
                  </a:cubicBezTo>
                  <a:cubicBezTo>
                    <a:pt x="14605" y="14183"/>
                    <a:pt x="14458" y="14183"/>
                    <a:pt x="14339" y="14146"/>
                  </a:cubicBezTo>
                  <a:cubicBezTo>
                    <a:pt x="14266" y="14101"/>
                    <a:pt x="14184" y="14101"/>
                    <a:pt x="14147" y="14064"/>
                  </a:cubicBezTo>
                  <a:cubicBezTo>
                    <a:pt x="13955" y="13991"/>
                    <a:pt x="13808" y="13872"/>
                    <a:pt x="13653" y="13726"/>
                  </a:cubicBezTo>
                  <a:cubicBezTo>
                    <a:pt x="13543" y="13607"/>
                    <a:pt x="13424" y="13460"/>
                    <a:pt x="13351" y="13305"/>
                  </a:cubicBezTo>
                  <a:cubicBezTo>
                    <a:pt x="13159" y="13076"/>
                    <a:pt x="13003" y="12884"/>
                    <a:pt x="12774" y="12728"/>
                  </a:cubicBezTo>
                  <a:cubicBezTo>
                    <a:pt x="12665" y="12655"/>
                    <a:pt x="12546" y="12582"/>
                    <a:pt x="12399" y="12499"/>
                  </a:cubicBezTo>
                  <a:cubicBezTo>
                    <a:pt x="12354" y="12499"/>
                    <a:pt x="12244" y="12463"/>
                    <a:pt x="12125" y="12426"/>
                  </a:cubicBezTo>
                  <a:cubicBezTo>
                    <a:pt x="12171" y="12390"/>
                    <a:pt x="12171" y="12316"/>
                    <a:pt x="12088" y="12234"/>
                  </a:cubicBezTo>
                  <a:cubicBezTo>
                    <a:pt x="11926" y="12010"/>
                    <a:pt x="11686" y="11923"/>
                    <a:pt x="11434" y="11923"/>
                  </a:cubicBezTo>
                  <a:cubicBezTo>
                    <a:pt x="11387" y="11923"/>
                    <a:pt x="11340" y="11926"/>
                    <a:pt x="11292" y="11932"/>
                  </a:cubicBezTo>
                  <a:cubicBezTo>
                    <a:pt x="11365" y="11895"/>
                    <a:pt x="11438" y="11813"/>
                    <a:pt x="11484" y="11740"/>
                  </a:cubicBezTo>
                  <a:cubicBezTo>
                    <a:pt x="11521" y="11630"/>
                    <a:pt x="11365" y="11630"/>
                    <a:pt x="11292" y="11584"/>
                  </a:cubicBezTo>
                  <a:cubicBezTo>
                    <a:pt x="11210" y="11584"/>
                    <a:pt x="11100" y="11548"/>
                    <a:pt x="10981" y="11548"/>
                  </a:cubicBezTo>
                  <a:cubicBezTo>
                    <a:pt x="10946" y="11544"/>
                    <a:pt x="10912" y="11542"/>
                    <a:pt x="10878" y="11542"/>
                  </a:cubicBezTo>
                  <a:cubicBezTo>
                    <a:pt x="10580" y="11542"/>
                    <a:pt x="10308" y="11674"/>
                    <a:pt x="10029" y="11740"/>
                  </a:cubicBezTo>
                  <a:cubicBezTo>
                    <a:pt x="10112" y="11703"/>
                    <a:pt x="10221" y="11667"/>
                    <a:pt x="10221" y="11548"/>
                  </a:cubicBezTo>
                  <a:cubicBezTo>
                    <a:pt x="10221" y="11511"/>
                    <a:pt x="10185" y="11511"/>
                    <a:pt x="10185" y="11511"/>
                  </a:cubicBezTo>
                  <a:cubicBezTo>
                    <a:pt x="10029" y="11511"/>
                    <a:pt x="9883" y="11548"/>
                    <a:pt x="9727" y="11548"/>
                  </a:cubicBezTo>
                  <a:cubicBezTo>
                    <a:pt x="9764" y="11475"/>
                    <a:pt x="9801" y="11401"/>
                    <a:pt x="9691" y="11356"/>
                  </a:cubicBezTo>
                  <a:cubicBezTo>
                    <a:pt x="9650" y="11346"/>
                    <a:pt x="9606" y="11341"/>
                    <a:pt x="9562" y="11341"/>
                  </a:cubicBezTo>
                  <a:cubicBezTo>
                    <a:pt x="9437" y="11341"/>
                    <a:pt x="9305" y="11377"/>
                    <a:pt x="9197" y="11438"/>
                  </a:cubicBezTo>
                  <a:cubicBezTo>
                    <a:pt x="9233" y="11401"/>
                    <a:pt x="9270" y="11356"/>
                    <a:pt x="9233" y="11319"/>
                  </a:cubicBezTo>
                  <a:cubicBezTo>
                    <a:pt x="9215" y="11282"/>
                    <a:pt x="9185" y="11273"/>
                    <a:pt x="9151" y="11273"/>
                  </a:cubicBezTo>
                  <a:cubicBezTo>
                    <a:pt x="9117" y="11273"/>
                    <a:pt x="9078" y="11282"/>
                    <a:pt x="9041" y="11282"/>
                  </a:cubicBezTo>
                  <a:cubicBezTo>
                    <a:pt x="8885" y="11319"/>
                    <a:pt x="8776" y="11401"/>
                    <a:pt x="8657" y="11438"/>
                  </a:cubicBezTo>
                  <a:cubicBezTo>
                    <a:pt x="8355" y="11630"/>
                    <a:pt x="8163" y="11895"/>
                    <a:pt x="8126" y="12197"/>
                  </a:cubicBezTo>
                  <a:cubicBezTo>
                    <a:pt x="8089" y="12197"/>
                    <a:pt x="8053" y="12161"/>
                    <a:pt x="8053" y="12161"/>
                  </a:cubicBezTo>
                  <a:cubicBezTo>
                    <a:pt x="7937" y="12104"/>
                    <a:pt x="7819" y="12078"/>
                    <a:pt x="7703" y="12078"/>
                  </a:cubicBezTo>
                  <a:cubicBezTo>
                    <a:pt x="7281" y="12078"/>
                    <a:pt x="6879" y="12415"/>
                    <a:pt x="6634" y="12774"/>
                  </a:cubicBezTo>
                  <a:cubicBezTo>
                    <a:pt x="6488" y="13003"/>
                    <a:pt x="6369" y="13231"/>
                    <a:pt x="6296" y="13460"/>
                  </a:cubicBezTo>
                  <a:cubicBezTo>
                    <a:pt x="6223" y="13643"/>
                    <a:pt x="6140" y="13799"/>
                    <a:pt x="6031" y="13991"/>
                  </a:cubicBezTo>
                  <a:cubicBezTo>
                    <a:pt x="5948" y="14064"/>
                    <a:pt x="5875" y="14183"/>
                    <a:pt x="5875" y="14293"/>
                  </a:cubicBezTo>
                  <a:cubicBezTo>
                    <a:pt x="5838" y="14412"/>
                    <a:pt x="5948" y="14448"/>
                    <a:pt x="6067" y="14448"/>
                  </a:cubicBezTo>
                  <a:cubicBezTo>
                    <a:pt x="5994" y="14641"/>
                    <a:pt x="5838" y="14787"/>
                    <a:pt x="5719" y="14979"/>
                  </a:cubicBezTo>
                  <a:cubicBezTo>
                    <a:pt x="5656" y="15082"/>
                    <a:pt x="5675" y="15178"/>
                    <a:pt x="5806" y="15178"/>
                  </a:cubicBezTo>
                  <a:cubicBezTo>
                    <a:pt x="5827" y="15178"/>
                    <a:pt x="5849" y="15176"/>
                    <a:pt x="5875" y="15171"/>
                  </a:cubicBezTo>
                  <a:lnTo>
                    <a:pt x="5875" y="15171"/>
                  </a:lnTo>
                  <a:cubicBezTo>
                    <a:pt x="5802" y="15363"/>
                    <a:pt x="5719" y="15519"/>
                    <a:pt x="5610" y="15665"/>
                  </a:cubicBezTo>
                  <a:lnTo>
                    <a:pt x="5610" y="15702"/>
                  </a:lnTo>
                  <a:cubicBezTo>
                    <a:pt x="5573" y="15592"/>
                    <a:pt x="5573" y="15437"/>
                    <a:pt x="5573" y="15327"/>
                  </a:cubicBezTo>
                  <a:cubicBezTo>
                    <a:pt x="5536" y="15016"/>
                    <a:pt x="5536" y="14677"/>
                    <a:pt x="5491" y="14375"/>
                  </a:cubicBezTo>
                  <a:cubicBezTo>
                    <a:pt x="5491" y="14027"/>
                    <a:pt x="5454" y="13726"/>
                    <a:pt x="5417" y="13378"/>
                  </a:cubicBezTo>
                  <a:cubicBezTo>
                    <a:pt x="5417" y="13305"/>
                    <a:pt x="5381" y="13231"/>
                    <a:pt x="5381" y="13149"/>
                  </a:cubicBezTo>
                  <a:cubicBezTo>
                    <a:pt x="5536" y="12920"/>
                    <a:pt x="5573" y="12692"/>
                    <a:pt x="5573" y="12463"/>
                  </a:cubicBezTo>
                  <a:cubicBezTo>
                    <a:pt x="5606" y="12536"/>
                    <a:pt x="5638" y="12661"/>
                    <a:pt x="5729" y="12661"/>
                  </a:cubicBezTo>
                  <a:cubicBezTo>
                    <a:pt x="5740" y="12661"/>
                    <a:pt x="5752" y="12659"/>
                    <a:pt x="5765" y="12655"/>
                  </a:cubicBezTo>
                  <a:cubicBezTo>
                    <a:pt x="5765" y="12618"/>
                    <a:pt x="5765" y="12582"/>
                    <a:pt x="5802" y="12582"/>
                  </a:cubicBezTo>
                  <a:lnTo>
                    <a:pt x="5802" y="12271"/>
                  </a:lnTo>
                  <a:cubicBezTo>
                    <a:pt x="5838" y="11813"/>
                    <a:pt x="5875" y="11319"/>
                    <a:pt x="5838" y="10861"/>
                  </a:cubicBezTo>
                  <a:cubicBezTo>
                    <a:pt x="5948" y="10861"/>
                    <a:pt x="5948" y="10715"/>
                    <a:pt x="5994" y="10669"/>
                  </a:cubicBezTo>
                  <a:cubicBezTo>
                    <a:pt x="6067" y="10258"/>
                    <a:pt x="6067" y="9800"/>
                    <a:pt x="6031" y="9379"/>
                  </a:cubicBezTo>
                  <a:lnTo>
                    <a:pt x="6031" y="9379"/>
                  </a:lnTo>
                  <a:cubicBezTo>
                    <a:pt x="6057" y="9433"/>
                    <a:pt x="6084" y="9467"/>
                    <a:pt x="6125" y="9467"/>
                  </a:cubicBezTo>
                  <a:cubicBezTo>
                    <a:pt x="6140" y="9467"/>
                    <a:pt x="6157" y="9462"/>
                    <a:pt x="6177" y="9452"/>
                  </a:cubicBezTo>
                  <a:cubicBezTo>
                    <a:pt x="6223" y="9416"/>
                    <a:pt x="6223" y="9379"/>
                    <a:pt x="6223" y="9343"/>
                  </a:cubicBezTo>
                  <a:cubicBezTo>
                    <a:pt x="6223" y="9224"/>
                    <a:pt x="6223" y="9114"/>
                    <a:pt x="6259" y="8995"/>
                  </a:cubicBezTo>
                  <a:cubicBezTo>
                    <a:pt x="6259" y="9150"/>
                    <a:pt x="6296" y="9297"/>
                    <a:pt x="6406" y="9379"/>
                  </a:cubicBezTo>
                  <a:cubicBezTo>
                    <a:pt x="6451" y="9379"/>
                    <a:pt x="6525" y="9343"/>
                    <a:pt x="6525" y="9297"/>
                  </a:cubicBezTo>
                  <a:cubicBezTo>
                    <a:pt x="6598" y="9031"/>
                    <a:pt x="6525" y="8729"/>
                    <a:pt x="6488" y="8428"/>
                  </a:cubicBezTo>
                  <a:lnTo>
                    <a:pt x="6488" y="8428"/>
                  </a:lnTo>
                  <a:cubicBezTo>
                    <a:pt x="6561" y="8537"/>
                    <a:pt x="6634" y="8729"/>
                    <a:pt x="6790" y="8729"/>
                  </a:cubicBezTo>
                  <a:cubicBezTo>
                    <a:pt x="6863" y="8729"/>
                    <a:pt x="6909" y="8693"/>
                    <a:pt x="6909" y="8656"/>
                  </a:cubicBezTo>
                  <a:cubicBezTo>
                    <a:pt x="6946" y="8309"/>
                    <a:pt x="6753" y="7888"/>
                    <a:pt x="6488" y="7659"/>
                  </a:cubicBezTo>
                  <a:cubicBezTo>
                    <a:pt x="6753" y="7549"/>
                    <a:pt x="7055" y="7430"/>
                    <a:pt x="7284" y="7238"/>
                  </a:cubicBezTo>
                  <a:cubicBezTo>
                    <a:pt x="7367" y="7165"/>
                    <a:pt x="7440" y="7092"/>
                    <a:pt x="7513" y="6973"/>
                  </a:cubicBezTo>
                  <a:cubicBezTo>
                    <a:pt x="7513" y="6936"/>
                    <a:pt x="7513" y="6863"/>
                    <a:pt x="7476" y="6863"/>
                  </a:cubicBezTo>
                  <a:cubicBezTo>
                    <a:pt x="7466" y="6852"/>
                    <a:pt x="7452" y="6848"/>
                    <a:pt x="7438" y="6848"/>
                  </a:cubicBezTo>
                  <a:cubicBezTo>
                    <a:pt x="7428" y="6848"/>
                    <a:pt x="7417" y="6850"/>
                    <a:pt x="7408" y="6854"/>
                  </a:cubicBezTo>
                  <a:lnTo>
                    <a:pt x="7408" y="6854"/>
                  </a:lnTo>
                  <a:cubicBezTo>
                    <a:pt x="7468" y="6782"/>
                    <a:pt x="7528" y="6687"/>
                    <a:pt x="7595" y="6597"/>
                  </a:cubicBezTo>
                  <a:cubicBezTo>
                    <a:pt x="7632" y="6515"/>
                    <a:pt x="7742" y="6405"/>
                    <a:pt x="7705" y="6286"/>
                  </a:cubicBezTo>
                  <a:cubicBezTo>
                    <a:pt x="7690" y="6255"/>
                    <a:pt x="7668" y="6244"/>
                    <a:pt x="7644" y="6244"/>
                  </a:cubicBezTo>
                  <a:cubicBezTo>
                    <a:pt x="7612" y="6244"/>
                    <a:pt x="7576" y="6265"/>
                    <a:pt x="7550" y="6286"/>
                  </a:cubicBezTo>
                  <a:cubicBezTo>
                    <a:pt x="7248" y="6552"/>
                    <a:pt x="6946" y="6863"/>
                    <a:pt x="6561" y="6973"/>
                  </a:cubicBezTo>
                  <a:lnTo>
                    <a:pt x="6909" y="6744"/>
                  </a:lnTo>
                  <a:cubicBezTo>
                    <a:pt x="6982" y="6671"/>
                    <a:pt x="7055" y="6552"/>
                    <a:pt x="7174" y="6478"/>
                  </a:cubicBezTo>
                  <a:cubicBezTo>
                    <a:pt x="7248" y="6405"/>
                    <a:pt x="7440" y="6286"/>
                    <a:pt x="7403" y="6140"/>
                  </a:cubicBezTo>
                  <a:cubicBezTo>
                    <a:pt x="7403" y="6107"/>
                    <a:pt x="7384" y="6079"/>
                    <a:pt x="7344" y="6079"/>
                  </a:cubicBezTo>
                  <a:cubicBezTo>
                    <a:pt x="7327" y="6079"/>
                    <a:pt x="7308" y="6084"/>
                    <a:pt x="7284" y="6094"/>
                  </a:cubicBezTo>
                  <a:cubicBezTo>
                    <a:pt x="7513" y="5948"/>
                    <a:pt x="7742" y="5792"/>
                    <a:pt x="7861" y="5563"/>
                  </a:cubicBezTo>
                  <a:cubicBezTo>
                    <a:pt x="7861" y="5527"/>
                    <a:pt x="7897" y="5454"/>
                    <a:pt x="7824" y="5408"/>
                  </a:cubicBezTo>
                  <a:cubicBezTo>
                    <a:pt x="7897" y="5371"/>
                    <a:pt x="8465" y="4767"/>
                    <a:pt x="8199" y="4767"/>
                  </a:cubicBezTo>
                  <a:cubicBezTo>
                    <a:pt x="8126" y="4804"/>
                    <a:pt x="8053" y="4877"/>
                    <a:pt x="7934" y="4914"/>
                  </a:cubicBezTo>
                  <a:cubicBezTo>
                    <a:pt x="8089" y="4804"/>
                    <a:pt x="8199" y="4685"/>
                    <a:pt x="8318" y="4575"/>
                  </a:cubicBezTo>
                  <a:cubicBezTo>
                    <a:pt x="8428" y="4456"/>
                    <a:pt x="8547" y="4383"/>
                    <a:pt x="8657" y="4264"/>
                  </a:cubicBezTo>
                  <a:cubicBezTo>
                    <a:pt x="8657" y="4228"/>
                    <a:pt x="8657" y="4154"/>
                    <a:pt x="8620" y="4118"/>
                  </a:cubicBezTo>
                  <a:cubicBezTo>
                    <a:pt x="8599" y="4111"/>
                    <a:pt x="8579" y="4108"/>
                    <a:pt x="8560" y="4108"/>
                  </a:cubicBezTo>
                  <a:cubicBezTo>
                    <a:pt x="8479" y="4108"/>
                    <a:pt x="8414" y="4161"/>
                    <a:pt x="8355" y="4191"/>
                  </a:cubicBezTo>
                  <a:cubicBezTo>
                    <a:pt x="8510" y="4035"/>
                    <a:pt x="8693" y="3962"/>
                    <a:pt x="8812" y="3770"/>
                  </a:cubicBezTo>
                  <a:cubicBezTo>
                    <a:pt x="8844" y="3739"/>
                    <a:pt x="8821" y="3653"/>
                    <a:pt x="8768" y="3653"/>
                  </a:cubicBezTo>
                  <a:cubicBezTo>
                    <a:pt x="8759" y="3653"/>
                    <a:pt x="8749" y="3655"/>
                    <a:pt x="8739" y="3660"/>
                  </a:cubicBezTo>
                  <a:lnTo>
                    <a:pt x="8391" y="3770"/>
                  </a:lnTo>
                  <a:cubicBezTo>
                    <a:pt x="8584" y="3660"/>
                    <a:pt x="8776" y="3578"/>
                    <a:pt x="8922" y="3431"/>
                  </a:cubicBezTo>
                  <a:cubicBezTo>
                    <a:pt x="8922" y="3395"/>
                    <a:pt x="8968" y="3349"/>
                    <a:pt x="8922" y="3349"/>
                  </a:cubicBezTo>
                  <a:cubicBezTo>
                    <a:pt x="8898" y="3337"/>
                    <a:pt x="8873" y="3333"/>
                    <a:pt x="8850" y="3333"/>
                  </a:cubicBezTo>
                  <a:cubicBezTo>
                    <a:pt x="8804" y="3333"/>
                    <a:pt x="8763" y="3349"/>
                    <a:pt x="8739" y="3349"/>
                  </a:cubicBezTo>
                  <a:cubicBezTo>
                    <a:pt x="8510" y="3395"/>
                    <a:pt x="8318" y="3505"/>
                    <a:pt x="8126" y="3578"/>
                  </a:cubicBezTo>
                  <a:cubicBezTo>
                    <a:pt x="8282" y="3431"/>
                    <a:pt x="8465" y="3239"/>
                    <a:pt x="8657" y="3084"/>
                  </a:cubicBezTo>
                  <a:cubicBezTo>
                    <a:pt x="8812" y="2974"/>
                    <a:pt x="9041" y="2892"/>
                    <a:pt x="9197" y="2745"/>
                  </a:cubicBezTo>
                  <a:cubicBezTo>
                    <a:pt x="9270" y="2709"/>
                    <a:pt x="9306" y="2590"/>
                    <a:pt x="9197" y="2590"/>
                  </a:cubicBezTo>
                  <a:cubicBezTo>
                    <a:pt x="9180" y="2582"/>
                    <a:pt x="9164" y="2579"/>
                    <a:pt x="9149" y="2579"/>
                  </a:cubicBezTo>
                  <a:cubicBezTo>
                    <a:pt x="9086" y="2579"/>
                    <a:pt x="9034" y="2626"/>
                    <a:pt x="9004" y="2626"/>
                  </a:cubicBezTo>
                  <a:cubicBezTo>
                    <a:pt x="8776" y="2709"/>
                    <a:pt x="8584" y="2818"/>
                    <a:pt x="8391" y="2892"/>
                  </a:cubicBezTo>
                  <a:cubicBezTo>
                    <a:pt x="8510" y="2782"/>
                    <a:pt x="8657" y="2709"/>
                    <a:pt x="8776" y="2590"/>
                  </a:cubicBezTo>
                  <a:cubicBezTo>
                    <a:pt x="8922" y="2516"/>
                    <a:pt x="9041" y="2480"/>
                    <a:pt x="9151" y="2361"/>
                  </a:cubicBezTo>
                  <a:cubicBezTo>
                    <a:pt x="9197" y="2324"/>
                    <a:pt x="9270" y="2251"/>
                    <a:pt x="9197" y="2169"/>
                  </a:cubicBezTo>
                  <a:cubicBezTo>
                    <a:pt x="9174" y="2150"/>
                    <a:pt x="9153" y="2141"/>
                    <a:pt x="9134" y="2141"/>
                  </a:cubicBezTo>
                  <a:cubicBezTo>
                    <a:pt x="9114" y="2141"/>
                    <a:pt x="9096" y="2150"/>
                    <a:pt x="9078" y="2169"/>
                  </a:cubicBezTo>
                  <a:cubicBezTo>
                    <a:pt x="9004" y="2169"/>
                    <a:pt x="8922" y="2169"/>
                    <a:pt x="8885" y="2205"/>
                  </a:cubicBezTo>
                  <a:cubicBezTo>
                    <a:pt x="8620" y="2288"/>
                    <a:pt x="8391" y="2434"/>
                    <a:pt x="8163" y="2516"/>
                  </a:cubicBezTo>
                  <a:cubicBezTo>
                    <a:pt x="8391" y="2288"/>
                    <a:pt x="8739" y="2095"/>
                    <a:pt x="9041" y="1867"/>
                  </a:cubicBezTo>
                  <a:cubicBezTo>
                    <a:pt x="9078" y="1830"/>
                    <a:pt x="9114" y="1748"/>
                    <a:pt x="9041" y="1748"/>
                  </a:cubicBezTo>
                  <a:cubicBezTo>
                    <a:pt x="9019" y="1745"/>
                    <a:pt x="8997" y="1743"/>
                    <a:pt x="8975" y="1743"/>
                  </a:cubicBezTo>
                  <a:cubicBezTo>
                    <a:pt x="8743" y="1743"/>
                    <a:pt x="8564" y="1913"/>
                    <a:pt x="8355" y="2022"/>
                  </a:cubicBezTo>
                  <a:cubicBezTo>
                    <a:pt x="8547" y="1830"/>
                    <a:pt x="8776" y="1711"/>
                    <a:pt x="8968" y="1519"/>
                  </a:cubicBezTo>
                  <a:cubicBezTo>
                    <a:pt x="9004" y="1482"/>
                    <a:pt x="8968" y="1409"/>
                    <a:pt x="8885" y="1373"/>
                  </a:cubicBezTo>
                  <a:cubicBezTo>
                    <a:pt x="8739" y="1409"/>
                    <a:pt x="8547" y="1446"/>
                    <a:pt x="8391" y="1519"/>
                  </a:cubicBezTo>
                  <a:cubicBezTo>
                    <a:pt x="8465" y="1409"/>
                    <a:pt x="8739" y="1107"/>
                    <a:pt x="8693" y="988"/>
                  </a:cubicBezTo>
                  <a:cubicBezTo>
                    <a:pt x="8678" y="957"/>
                    <a:pt x="8656" y="946"/>
                    <a:pt x="8633" y="946"/>
                  </a:cubicBezTo>
                  <a:cubicBezTo>
                    <a:pt x="8601" y="946"/>
                    <a:pt x="8568" y="967"/>
                    <a:pt x="8547" y="988"/>
                  </a:cubicBezTo>
                  <a:cubicBezTo>
                    <a:pt x="8428" y="1107"/>
                    <a:pt x="8318" y="1180"/>
                    <a:pt x="8199" y="1290"/>
                  </a:cubicBezTo>
                  <a:cubicBezTo>
                    <a:pt x="8282" y="1107"/>
                    <a:pt x="8428" y="833"/>
                    <a:pt x="8355" y="650"/>
                  </a:cubicBezTo>
                  <a:cubicBezTo>
                    <a:pt x="8338" y="596"/>
                    <a:pt x="8312" y="574"/>
                    <a:pt x="8285" y="574"/>
                  </a:cubicBezTo>
                  <a:cubicBezTo>
                    <a:pt x="8253" y="574"/>
                    <a:pt x="8219" y="605"/>
                    <a:pt x="8199" y="650"/>
                  </a:cubicBezTo>
                  <a:cubicBezTo>
                    <a:pt x="8199" y="604"/>
                    <a:pt x="8163" y="531"/>
                    <a:pt x="8126" y="531"/>
                  </a:cubicBezTo>
                  <a:cubicBezTo>
                    <a:pt x="8112" y="522"/>
                    <a:pt x="8097" y="518"/>
                    <a:pt x="8081" y="518"/>
                  </a:cubicBezTo>
                  <a:cubicBezTo>
                    <a:pt x="7965" y="518"/>
                    <a:pt x="7810" y="736"/>
                    <a:pt x="7705" y="833"/>
                  </a:cubicBezTo>
                  <a:cubicBezTo>
                    <a:pt x="7595" y="988"/>
                    <a:pt x="7513" y="1144"/>
                    <a:pt x="7367" y="1254"/>
                  </a:cubicBezTo>
                  <a:cubicBezTo>
                    <a:pt x="7476" y="1062"/>
                    <a:pt x="7595" y="915"/>
                    <a:pt x="7632" y="686"/>
                  </a:cubicBezTo>
                  <a:cubicBezTo>
                    <a:pt x="7668" y="650"/>
                    <a:pt x="7668" y="650"/>
                    <a:pt x="7668" y="604"/>
                  </a:cubicBezTo>
                  <a:cubicBezTo>
                    <a:pt x="7632" y="567"/>
                    <a:pt x="7595" y="567"/>
                    <a:pt x="7550" y="567"/>
                  </a:cubicBezTo>
                  <a:cubicBezTo>
                    <a:pt x="7513" y="604"/>
                    <a:pt x="7476" y="686"/>
                    <a:pt x="7403" y="723"/>
                  </a:cubicBezTo>
                  <a:cubicBezTo>
                    <a:pt x="7248" y="915"/>
                    <a:pt x="7092" y="1062"/>
                    <a:pt x="6946" y="1217"/>
                  </a:cubicBezTo>
                  <a:cubicBezTo>
                    <a:pt x="6753" y="1373"/>
                    <a:pt x="6561" y="1519"/>
                    <a:pt x="6333" y="1565"/>
                  </a:cubicBezTo>
                  <a:lnTo>
                    <a:pt x="6333" y="1519"/>
                  </a:lnTo>
                  <a:cubicBezTo>
                    <a:pt x="6296" y="1409"/>
                    <a:pt x="6333" y="1290"/>
                    <a:pt x="6369" y="1180"/>
                  </a:cubicBezTo>
                  <a:cubicBezTo>
                    <a:pt x="6406" y="952"/>
                    <a:pt x="6488" y="723"/>
                    <a:pt x="6561" y="531"/>
                  </a:cubicBezTo>
                  <a:cubicBezTo>
                    <a:pt x="6598" y="375"/>
                    <a:pt x="6634" y="229"/>
                    <a:pt x="6680" y="73"/>
                  </a:cubicBezTo>
                  <a:cubicBezTo>
                    <a:pt x="6680" y="37"/>
                    <a:pt x="6634" y="0"/>
                    <a:pt x="6598" y="0"/>
                  </a:cubicBezTo>
                  <a:close/>
                </a:path>
              </a:pathLst>
            </a:custGeom>
            <a:solidFill>
              <a:srgbClr val="1515D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0124D"/>
                </a:solidFill>
              </a:endParaRPr>
            </a:p>
          </p:txBody>
        </p:sp>
      </p:grpSp>
      <p:pic>
        <p:nvPicPr>
          <p:cNvPr id="151" name="Google Shape;15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025" y="346408"/>
            <a:ext cx="9144001" cy="1121434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9"/>
          <p:cNvSpPr txBox="1"/>
          <p:nvPr/>
        </p:nvSpPr>
        <p:spPr>
          <a:xfrm>
            <a:off x="456050" y="1509750"/>
            <a:ext cx="62253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Support the club president and other officers.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Carry out the duties of the president in their absence or as requested.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Promote your club’s programs and activities.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Serve as chair of the club membership activities.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Submit the club membership report as requested.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0"/>
          <p:cNvPicPr preferRelativeResize="0"/>
          <p:nvPr/>
        </p:nvPicPr>
        <p:blipFill rotWithShape="1">
          <a:blip r:embed="rId3">
            <a:alphaModFix/>
          </a:blip>
          <a:srcRect l="4487" t="4702" r="58975" b="79381"/>
          <a:stretch/>
        </p:blipFill>
        <p:spPr>
          <a:xfrm>
            <a:off x="372200" y="197825"/>
            <a:ext cx="2133624" cy="135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0"/>
          <p:cNvPicPr preferRelativeResize="0"/>
          <p:nvPr/>
        </p:nvPicPr>
        <p:blipFill rotWithShape="1">
          <a:blip r:embed="rId3">
            <a:alphaModFix/>
          </a:blip>
          <a:srcRect l="4487" t="4702" r="58975" b="79381"/>
          <a:stretch/>
        </p:blipFill>
        <p:spPr>
          <a:xfrm flipH="1">
            <a:off x="6594226" y="197850"/>
            <a:ext cx="2133624" cy="1357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61900" y="334450"/>
            <a:ext cx="8839200" cy="1084053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0"/>
          <p:cNvSpPr txBox="1"/>
          <p:nvPr/>
        </p:nvSpPr>
        <p:spPr>
          <a:xfrm>
            <a:off x="531875" y="1869850"/>
            <a:ext cx="84753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Serve as a member of the area executive committee.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Conduct roll call at all area meetings.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Record and preserve accurate minutes and records of all area council and business meetings.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Receive and send correspondence as needed and requested.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Follow guidelines for retaining minutes and correspondence.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1"/>
          <p:cNvPicPr preferRelativeResize="0"/>
          <p:nvPr/>
        </p:nvPicPr>
        <p:blipFill rotWithShape="1">
          <a:blip r:embed="rId3">
            <a:alphaModFix/>
          </a:blip>
          <a:srcRect l="39104" t="40382" r="34934" b="42096"/>
          <a:stretch/>
        </p:blipFill>
        <p:spPr>
          <a:xfrm>
            <a:off x="6781075" y="1223850"/>
            <a:ext cx="2110175" cy="2136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6" name="Google Shape;166;p21"/>
          <p:cNvCxnSpPr/>
          <p:nvPr/>
        </p:nvCxnSpPr>
        <p:spPr>
          <a:xfrm>
            <a:off x="7440500" y="-65950"/>
            <a:ext cx="21900" cy="1659600"/>
          </a:xfrm>
          <a:prstGeom prst="straightConnector1">
            <a:avLst/>
          </a:prstGeom>
          <a:noFill/>
          <a:ln w="38100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7" name="Google Shape;167;p21"/>
          <p:cNvCxnSpPr/>
          <p:nvPr/>
        </p:nvCxnSpPr>
        <p:spPr>
          <a:xfrm>
            <a:off x="7478975" y="2965950"/>
            <a:ext cx="5400" cy="2309400"/>
          </a:xfrm>
          <a:prstGeom prst="straightConnector1">
            <a:avLst/>
          </a:prstGeom>
          <a:noFill/>
          <a:ln w="38100" cap="flat" cmpd="sng">
            <a:solidFill>
              <a:srgbClr val="FFDD7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8" name="Google Shape;168;p21"/>
          <p:cNvCxnSpPr/>
          <p:nvPr/>
        </p:nvCxnSpPr>
        <p:spPr>
          <a:xfrm flipH="1">
            <a:off x="8188875" y="0"/>
            <a:ext cx="12900" cy="1648500"/>
          </a:xfrm>
          <a:prstGeom prst="straightConnector1">
            <a:avLst/>
          </a:prstGeom>
          <a:noFill/>
          <a:ln w="3810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9" name="Google Shape;169;p21"/>
          <p:cNvCxnSpPr/>
          <p:nvPr/>
        </p:nvCxnSpPr>
        <p:spPr>
          <a:xfrm>
            <a:off x="8195325" y="2769600"/>
            <a:ext cx="14400" cy="2505900"/>
          </a:xfrm>
          <a:prstGeom prst="straightConnector1">
            <a:avLst/>
          </a:prstGeom>
          <a:noFill/>
          <a:ln w="38100" cap="flat" cmpd="sng">
            <a:solidFill>
              <a:srgbClr val="1515D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70" name="Google Shape;17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825" y="263533"/>
            <a:ext cx="9144001" cy="1121434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1"/>
          <p:cNvSpPr txBox="1"/>
          <p:nvPr/>
        </p:nvSpPr>
        <p:spPr>
          <a:xfrm>
            <a:off x="457525" y="1384975"/>
            <a:ext cx="62565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Serve as a member of the county executive committee.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Conduct roll call at all county meetings.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Record minutes of county council and county business meetings.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Handle county correspondence.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Follow guidelines for retaining minutes and correspondence.</a:t>
            </a:r>
            <a:endParaRPr sz="21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1003</Words>
  <Application>Microsoft Office PowerPoint</Application>
  <PresentationFormat>On-screen Show (16:9)</PresentationFormat>
  <Paragraphs>104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Dancing Script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May, Kelly J.</dc:creator>
  <cp:lastModifiedBy>May, Kelly J.</cp:lastModifiedBy>
  <cp:revision>1</cp:revision>
  <dcterms:modified xsi:type="dcterms:W3CDTF">2026-07-22T21:39:21Z</dcterms:modified>
</cp:coreProperties>
</file>